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60" r:id="rId4"/>
    <p:sldId id="263" r:id="rId5"/>
    <p:sldId id="264" r:id="rId6"/>
    <p:sldId id="269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94" r:id="rId15"/>
    <p:sldId id="276" r:id="rId16"/>
    <p:sldId id="295" r:id="rId17"/>
    <p:sldId id="277" r:id="rId18"/>
    <p:sldId id="278" r:id="rId19"/>
    <p:sldId id="279" r:id="rId20"/>
    <p:sldId id="280" r:id="rId21"/>
    <p:sldId id="281" r:id="rId22"/>
    <p:sldId id="282" r:id="rId23"/>
    <p:sldId id="293" r:id="rId24"/>
    <p:sldId id="285" r:id="rId25"/>
    <p:sldId id="291" r:id="rId26"/>
    <p:sldId id="286" r:id="rId27"/>
    <p:sldId id="287" r:id="rId28"/>
    <p:sldId id="288" r:id="rId29"/>
    <p:sldId id="292" r:id="rId30"/>
    <p:sldId id="261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443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4BD12-454B-47D0-A834-B16334110A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27C96C-6408-40F0-B690-02BB8050BA39}">
      <dgm:prSet phldrT="[文字]" custT="1"/>
      <dgm:spPr/>
      <dgm:t>
        <a:bodyPr/>
        <a:lstStyle/>
        <a:p>
          <a:endParaRPr lang="zh-TW" altLang="en-US" sz="1600"/>
        </a:p>
      </dgm:t>
    </dgm:pt>
    <dgm:pt modelId="{FB6E3389-88E0-4869-BF60-892CDF070475}" type="parTrans" cxnId="{8ABB2348-C754-4FE9-B462-53057D61232D}">
      <dgm:prSet/>
      <dgm:spPr/>
      <dgm:t>
        <a:bodyPr/>
        <a:lstStyle/>
        <a:p>
          <a:endParaRPr lang="zh-TW" altLang="en-US" sz="1600"/>
        </a:p>
      </dgm:t>
    </dgm:pt>
    <dgm:pt modelId="{B02B4116-EAE5-4282-8A12-EE697412BC42}" type="sibTrans" cxnId="{8ABB2348-C754-4FE9-B462-53057D61232D}">
      <dgm:prSet/>
      <dgm:spPr/>
      <dgm:t>
        <a:bodyPr/>
        <a:lstStyle/>
        <a:p>
          <a:endParaRPr lang="zh-TW" altLang="en-US" sz="1600"/>
        </a:p>
      </dgm:t>
    </dgm:pt>
    <dgm:pt modelId="{54E68F00-1B4F-47B8-981B-78AD6AFE0926}">
      <dgm:prSet phldrT="[文字]" custT="1"/>
      <dgm:spPr/>
      <dgm:t>
        <a:bodyPr/>
        <a:lstStyle/>
        <a:p>
          <a:endParaRPr lang="zh-TW" altLang="en-US" sz="1600"/>
        </a:p>
      </dgm:t>
    </dgm:pt>
    <dgm:pt modelId="{DFA4F37F-016C-49AC-96AD-8C7AB0B30223}" type="parTrans" cxnId="{8A49BCFC-4B78-4A36-A5A0-61B2D6A7C877}">
      <dgm:prSet/>
      <dgm:spPr/>
      <dgm:t>
        <a:bodyPr/>
        <a:lstStyle/>
        <a:p>
          <a:endParaRPr lang="zh-TW" altLang="en-US" sz="1600"/>
        </a:p>
      </dgm:t>
    </dgm:pt>
    <dgm:pt modelId="{9D91D259-EC8D-4E07-88F1-ABBB3B89D3E6}" type="sibTrans" cxnId="{8A49BCFC-4B78-4A36-A5A0-61B2D6A7C877}">
      <dgm:prSet/>
      <dgm:spPr/>
      <dgm:t>
        <a:bodyPr/>
        <a:lstStyle/>
        <a:p>
          <a:endParaRPr lang="zh-TW" altLang="en-US" sz="1600"/>
        </a:p>
      </dgm:t>
    </dgm:pt>
    <dgm:pt modelId="{BCD4DF5D-49F1-4797-BE45-45CDA1A543A0}">
      <dgm:prSet phldrT="[文字]" custT="1"/>
      <dgm:spPr/>
      <dgm:t>
        <a:bodyPr/>
        <a:lstStyle/>
        <a:p>
          <a:endParaRPr lang="zh-TW" altLang="en-US" sz="1600"/>
        </a:p>
      </dgm:t>
    </dgm:pt>
    <dgm:pt modelId="{B2BA8764-EF66-4A5C-8E14-E6BE0A0AEEEE}" type="parTrans" cxnId="{30BAA47B-E541-44BF-B1C1-5BB53452A736}">
      <dgm:prSet/>
      <dgm:spPr/>
      <dgm:t>
        <a:bodyPr/>
        <a:lstStyle/>
        <a:p>
          <a:endParaRPr lang="zh-TW" altLang="en-US" sz="1600"/>
        </a:p>
      </dgm:t>
    </dgm:pt>
    <dgm:pt modelId="{69B69BD2-D6EC-4DDF-A371-1A9BFB730C30}" type="sibTrans" cxnId="{30BAA47B-E541-44BF-B1C1-5BB53452A736}">
      <dgm:prSet/>
      <dgm:spPr/>
      <dgm:t>
        <a:bodyPr/>
        <a:lstStyle/>
        <a:p>
          <a:endParaRPr lang="zh-TW" altLang="en-US" sz="1600"/>
        </a:p>
      </dgm:t>
    </dgm:pt>
    <dgm:pt modelId="{ADC5C94B-C4A6-405E-AC88-622DEAF0D4AE}">
      <dgm:prSet phldrT="[文字]" custT="1"/>
      <dgm:spPr/>
      <dgm:t>
        <a:bodyPr/>
        <a:lstStyle/>
        <a:p>
          <a:endParaRPr lang="zh-TW" altLang="en-US" sz="1600"/>
        </a:p>
      </dgm:t>
    </dgm:pt>
    <dgm:pt modelId="{92E6CCA4-F82F-45E0-8E70-BEE69B316908}" type="parTrans" cxnId="{66FA410A-C11C-408D-9B25-382234497690}">
      <dgm:prSet/>
      <dgm:spPr/>
      <dgm:t>
        <a:bodyPr/>
        <a:lstStyle/>
        <a:p>
          <a:endParaRPr lang="zh-TW" altLang="en-US" sz="1600"/>
        </a:p>
      </dgm:t>
    </dgm:pt>
    <dgm:pt modelId="{9B832898-8BEB-412E-9A4F-1B13116143E5}" type="sibTrans" cxnId="{66FA410A-C11C-408D-9B25-382234497690}">
      <dgm:prSet/>
      <dgm:spPr/>
      <dgm:t>
        <a:bodyPr/>
        <a:lstStyle/>
        <a:p>
          <a:endParaRPr lang="zh-TW" altLang="en-US" sz="1600"/>
        </a:p>
      </dgm:t>
    </dgm:pt>
    <dgm:pt modelId="{BB9F32C7-441E-4DAF-8282-B46B048602C1}">
      <dgm:prSet phldrT="[文字]" custT="1"/>
      <dgm:spPr/>
      <dgm:t>
        <a:bodyPr/>
        <a:lstStyle/>
        <a:p>
          <a:endParaRPr lang="zh-TW" altLang="en-US" sz="1600"/>
        </a:p>
      </dgm:t>
    </dgm:pt>
    <dgm:pt modelId="{7DC6FC3A-0BD1-430D-8944-5D5FEC8DCB97}" type="parTrans" cxnId="{63CC7CD2-D5C7-42B2-8341-A1A5D7623024}">
      <dgm:prSet/>
      <dgm:spPr/>
      <dgm:t>
        <a:bodyPr/>
        <a:lstStyle/>
        <a:p>
          <a:endParaRPr lang="zh-TW" altLang="en-US" sz="1600"/>
        </a:p>
      </dgm:t>
    </dgm:pt>
    <dgm:pt modelId="{7B5D9E7C-87F8-4831-8CD7-5ADBDB11E19D}" type="sibTrans" cxnId="{63CC7CD2-D5C7-42B2-8341-A1A5D7623024}">
      <dgm:prSet/>
      <dgm:spPr/>
      <dgm:t>
        <a:bodyPr/>
        <a:lstStyle/>
        <a:p>
          <a:endParaRPr lang="zh-TW" altLang="en-US" sz="1600"/>
        </a:p>
      </dgm:t>
    </dgm:pt>
    <dgm:pt modelId="{D69C7484-70E9-4866-8177-B6517A2178E3}">
      <dgm:prSet phldrT="[文字]" custT="1"/>
      <dgm:spPr/>
      <dgm:t>
        <a:bodyPr/>
        <a:lstStyle/>
        <a:p>
          <a:endParaRPr lang="zh-TW" altLang="en-US" sz="1600"/>
        </a:p>
      </dgm:t>
    </dgm:pt>
    <dgm:pt modelId="{8FAEF556-C620-44FA-B20E-7EFDE8A489A0}" type="parTrans" cxnId="{7642692D-DF33-468B-BF84-BA7CBF2EDD14}">
      <dgm:prSet/>
      <dgm:spPr/>
      <dgm:t>
        <a:bodyPr/>
        <a:lstStyle/>
        <a:p>
          <a:endParaRPr lang="zh-TW" altLang="en-US" sz="1600"/>
        </a:p>
      </dgm:t>
    </dgm:pt>
    <dgm:pt modelId="{8211B754-5829-4637-AC2E-5A8424646385}" type="sibTrans" cxnId="{7642692D-DF33-468B-BF84-BA7CBF2EDD14}">
      <dgm:prSet/>
      <dgm:spPr/>
      <dgm:t>
        <a:bodyPr/>
        <a:lstStyle/>
        <a:p>
          <a:endParaRPr lang="zh-TW" altLang="en-US" sz="1600"/>
        </a:p>
      </dgm:t>
    </dgm:pt>
    <dgm:pt modelId="{9BE7D9AD-2CD5-4AF9-9483-0153CA04F8C3}">
      <dgm:prSet phldrT="[文字]" custT="1"/>
      <dgm:spPr/>
      <dgm:t>
        <a:bodyPr/>
        <a:lstStyle/>
        <a:p>
          <a:endParaRPr lang="zh-TW" altLang="en-US" sz="1600"/>
        </a:p>
      </dgm:t>
    </dgm:pt>
    <dgm:pt modelId="{93AA83FD-74D8-4311-97E5-9B7CC54329B3}" type="parTrans" cxnId="{0D3F78EE-AC4C-4665-8887-3FB687EE002C}">
      <dgm:prSet/>
      <dgm:spPr/>
      <dgm:t>
        <a:bodyPr/>
        <a:lstStyle/>
        <a:p>
          <a:endParaRPr lang="zh-TW" altLang="en-US" sz="1600"/>
        </a:p>
      </dgm:t>
    </dgm:pt>
    <dgm:pt modelId="{7AF533AB-D1CB-4BAE-BB41-BB314ABD8B54}" type="sibTrans" cxnId="{0D3F78EE-AC4C-4665-8887-3FB687EE002C}">
      <dgm:prSet/>
      <dgm:spPr/>
      <dgm:t>
        <a:bodyPr/>
        <a:lstStyle/>
        <a:p>
          <a:endParaRPr lang="zh-TW" altLang="en-US" sz="1600"/>
        </a:p>
      </dgm:t>
    </dgm:pt>
    <dgm:pt modelId="{A0E12282-2EDD-436B-951E-0D2081493420}">
      <dgm:prSet phldrT="[文字]" custT="1"/>
      <dgm:spPr/>
      <dgm:t>
        <a:bodyPr/>
        <a:lstStyle/>
        <a:p>
          <a:endParaRPr lang="zh-TW" altLang="en-US" sz="1600"/>
        </a:p>
      </dgm:t>
    </dgm:pt>
    <dgm:pt modelId="{31D657F1-EF10-4F84-B59A-EE5629E489F7}" type="parTrans" cxnId="{F0B2A042-AF0C-4DED-B201-A5DA1D7529DA}">
      <dgm:prSet/>
      <dgm:spPr/>
      <dgm:t>
        <a:bodyPr/>
        <a:lstStyle/>
        <a:p>
          <a:endParaRPr lang="zh-TW" altLang="en-US" sz="1600"/>
        </a:p>
      </dgm:t>
    </dgm:pt>
    <dgm:pt modelId="{4590EF3B-FDCA-4350-9D15-FBF65874F873}" type="sibTrans" cxnId="{F0B2A042-AF0C-4DED-B201-A5DA1D7529DA}">
      <dgm:prSet/>
      <dgm:spPr/>
      <dgm:t>
        <a:bodyPr/>
        <a:lstStyle/>
        <a:p>
          <a:endParaRPr lang="zh-TW" altLang="en-US" sz="1600"/>
        </a:p>
      </dgm:t>
    </dgm:pt>
    <dgm:pt modelId="{B99C8D58-04D3-4149-9147-69E0A05A952E}">
      <dgm:prSet custT="1"/>
      <dgm:spPr/>
      <dgm:t>
        <a:bodyPr/>
        <a:lstStyle/>
        <a:p>
          <a:r>
            <a:rPr lang="zh-TW" altLang="en-US" sz="1600" dirty="0" smtClean="0"/>
            <a:t>公司組織圖</a:t>
          </a:r>
          <a:endParaRPr lang="zh-TW" altLang="en-US" sz="1600" dirty="0"/>
        </a:p>
      </dgm:t>
    </dgm:pt>
    <dgm:pt modelId="{71744D94-7AD8-49D8-A985-1071DB159622}" type="parTrans" cxnId="{BAAB5AD7-E12F-434A-A0D1-A8EDEE2A5F83}">
      <dgm:prSet/>
      <dgm:spPr/>
      <dgm:t>
        <a:bodyPr/>
        <a:lstStyle/>
        <a:p>
          <a:endParaRPr lang="zh-TW" altLang="en-US" sz="1600"/>
        </a:p>
      </dgm:t>
    </dgm:pt>
    <dgm:pt modelId="{D491F321-2CF5-4615-994F-79098B64514E}" type="sibTrans" cxnId="{BAAB5AD7-E12F-434A-A0D1-A8EDEE2A5F83}">
      <dgm:prSet/>
      <dgm:spPr/>
      <dgm:t>
        <a:bodyPr/>
        <a:lstStyle/>
        <a:p>
          <a:endParaRPr lang="zh-TW" altLang="en-US" sz="1600"/>
        </a:p>
      </dgm:t>
    </dgm:pt>
    <dgm:pt modelId="{0A0B636D-E990-4095-ABC0-4AF45466D710}">
      <dgm:prSet custT="1"/>
      <dgm:spPr/>
      <dgm:t>
        <a:bodyPr/>
        <a:lstStyle/>
        <a:p>
          <a:r>
            <a:rPr lang="zh-TW" altLang="en-US" sz="1600" dirty="0" smtClean="0"/>
            <a:t>常見的矽橡膠特性與種類</a:t>
          </a:r>
          <a:endParaRPr lang="zh-TW" altLang="en-US" sz="1600" dirty="0"/>
        </a:p>
      </dgm:t>
    </dgm:pt>
    <dgm:pt modelId="{9A2E6459-FC8E-41DF-AB23-5040A88F5A49}" type="parTrans" cxnId="{AB369F70-0B7C-4815-BDCB-08C564D42999}">
      <dgm:prSet/>
      <dgm:spPr/>
      <dgm:t>
        <a:bodyPr/>
        <a:lstStyle/>
        <a:p>
          <a:endParaRPr lang="zh-TW" altLang="en-US" sz="1600"/>
        </a:p>
      </dgm:t>
    </dgm:pt>
    <dgm:pt modelId="{913914F3-AB78-4766-8DE4-0718FAB2D855}" type="sibTrans" cxnId="{AB369F70-0B7C-4815-BDCB-08C564D42999}">
      <dgm:prSet/>
      <dgm:spPr/>
      <dgm:t>
        <a:bodyPr/>
        <a:lstStyle/>
        <a:p>
          <a:endParaRPr lang="zh-TW" altLang="en-US" sz="1600"/>
        </a:p>
      </dgm:t>
    </dgm:pt>
    <dgm:pt modelId="{19FC10FC-D66F-4099-BDCD-747440440F25}">
      <dgm:prSet custT="1"/>
      <dgm:spPr/>
      <dgm:t>
        <a:bodyPr/>
        <a:lstStyle/>
        <a:p>
          <a:r>
            <a:rPr lang="zh-TW" altLang="en-US" sz="1600" dirty="0" smtClean="0"/>
            <a:t>矽橡膠應用領域</a:t>
          </a:r>
          <a:endParaRPr lang="zh-TW" altLang="en-US" sz="1600" dirty="0"/>
        </a:p>
      </dgm:t>
    </dgm:pt>
    <dgm:pt modelId="{C084693E-2BE6-4090-A999-32012C27E926}" type="parTrans" cxnId="{AB8D9C92-38CD-4C86-82D2-1E421847799A}">
      <dgm:prSet/>
      <dgm:spPr/>
      <dgm:t>
        <a:bodyPr/>
        <a:lstStyle/>
        <a:p>
          <a:endParaRPr lang="zh-TW" altLang="en-US" sz="1600"/>
        </a:p>
      </dgm:t>
    </dgm:pt>
    <dgm:pt modelId="{B5F5A198-D536-4815-B057-AEAADA0165C7}" type="sibTrans" cxnId="{AB8D9C92-38CD-4C86-82D2-1E421847799A}">
      <dgm:prSet/>
      <dgm:spPr/>
      <dgm:t>
        <a:bodyPr/>
        <a:lstStyle/>
        <a:p>
          <a:endParaRPr lang="zh-TW" altLang="en-US" sz="1600"/>
        </a:p>
      </dgm:t>
    </dgm:pt>
    <dgm:pt modelId="{10376DA5-78A2-4B37-B290-1D879286D39A}">
      <dgm:prSet custT="1"/>
      <dgm:spPr/>
      <dgm:t>
        <a:bodyPr/>
        <a:lstStyle/>
        <a:p>
          <a:r>
            <a:rPr lang="zh-TW" altLang="en-US" sz="1600" dirty="0" smtClean="0"/>
            <a:t>產品介紹</a:t>
          </a:r>
          <a:endParaRPr lang="zh-TW" altLang="en-US" sz="1600" dirty="0"/>
        </a:p>
      </dgm:t>
    </dgm:pt>
    <dgm:pt modelId="{C28EA221-46A7-48FC-864F-18A39340343F}" type="parTrans" cxnId="{4E67F3C9-4260-4A87-A63A-D7DDED449A0D}">
      <dgm:prSet/>
      <dgm:spPr/>
      <dgm:t>
        <a:bodyPr/>
        <a:lstStyle/>
        <a:p>
          <a:endParaRPr lang="zh-TW" altLang="en-US" sz="1600"/>
        </a:p>
      </dgm:t>
    </dgm:pt>
    <dgm:pt modelId="{3F419582-D341-4130-8BF9-936ACF59440F}" type="sibTrans" cxnId="{4E67F3C9-4260-4A87-A63A-D7DDED449A0D}">
      <dgm:prSet/>
      <dgm:spPr/>
      <dgm:t>
        <a:bodyPr/>
        <a:lstStyle/>
        <a:p>
          <a:endParaRPr lang="zh-TW" altLang="en-US" sz="1600"/>
        </a:p>
      </dgm:t>
    </dgm:pt>
    <dgm:pt modelId="{94D5E976-EE6E-4B50-9298-0544DF9C8109}">
      <dgm:prSet custT="1"/>
      <dgm:spPr/>
      <dgm:t>
        <a:bodyPr/>
        <a:lstStyle/>
        <a:p>
          <a:r>
            <a:rPr lang="zh-TW" altLang="en-US" sz="1600" dirty="0" smtClean="0"/>
            <a:t>客戶的群組類別</a:t>
          </a:r>
          <a:endParaRPr lang="zh-TW" altLang="en-US" sz="1600" dirty="0"/>
        </a:p>
      </dgm:t>
    </dgm:pt>
    <dgm:pt modelId="{15005C07-A910-4165-AD06-D060319FDB42}" type="parTrans" cxnId="{C2526621-8876-4273-95DA-5F8BB644D898}">
      <dgm:prSet/>
      <dgm:spPr/>
      <dgm:t>
        <a:bodyPr/>
        <a:lstStyle/>
        <a:p>
          <a:endParaRPr lang="zh-TW" altLang="en-US" sz="1600"/>
        </a:p>
      </dgm:t>
    </dgm:pt>
    <dgm:pt modelId="{C1495CAF-3A53-45CC-BD7F-3A591C7CDAF0}" type="sibTrans" cxnId="{C2526621-8876-4273-95DA-5F8BB644D898}">
      <dgm:prSet/>
      <dgm:spPr/>
      <dgm:t>
        <a:bodyPr/>
        <a:lstStyle/>
        <a:p>
          <a:endParaRPr lang="zh-TW" altLang="en-US" sz="1600"/>
        </a:p>
      </dgm:t>
    </dgm:pt>
    <dgm:pt modelId="{76E34FA0-C076-4DFB-912D-B4063D4999A3}">
      <dgm:prSet custT="1"/>
      <dgm:spPr/>
      <dgm:t>
        <a:bodyPr/>
        <a:lstStyle/>
        <a:p>
          <a:r>
            <a:rPr lang="zh-TW" altLang="en-US" sz="1600" dirty="0" smtClean="0"/>
            <a:t>主力產品介紹</a:t>
          </a:r>
          <a:endParaRPr lang="zh-TW" altLang="en-US" sz="1600" dirty="0"/>
        </a:p>
      </dgm:t>
    </dgm:pt>
    <dgm:pt modelId="{FE0B3210-CDCF-4596-A9ED-184FE80A7840}" type="parTrans" cxnId="{E8C11F4D-6EF4-4FB9-97F2-7EA95FD2BEA9}">
      <dgm:prSet/>
      <dgm:spPr/>
      <dgm:t>
        <a:bodyPr/>
        <a:lstStyle/>
        <a:p>
          <a:endParaRPr lang="zh-TW" altLang="en-US" sz="1600"/>
        </a:p>
      </dgm:t>
    </dgm:pt>
    <dgm:pt modelId="{AEB037FB-3506-4489-B759-08F852B0CEEA}" type="sibTrans" cxnId="{E8C11F4D-6EF4-4FB9-97F2-7EA95FD2BEA9}">
      <dgm:prSet/>
      <dgm:spPr/>
      <dgm:t>
        <a:bodyPr/>
        <a:lstStyle/>
        <a:p>
          <a:endParaRPr lang="zh-TW" altLang="en-US" sz="1600"/>
        </a:p>
      </dgm:t>
    </dgm:pt>
    <dgm:pt modelId="{03275413-6D40-4762-85A9-4FFEF64FAEE6}">
      <dgm:prSet custT="1"/>
      <dgm:spPr/>
      <dgm:t>
        <a:bodyPr/>
        <a:lstStyle/>
        <a:p>
          <a:r>
            <a:rPr lang="zh-TW" altLang="en-US" sz="1600" dirty="0" smtClean="0"/>
            <a:t>公司設備與儀器</a:t>
          </a:r>
          <a:endParaRPr lang="zh-TW" altLang="en-US" sz="1600" dirty="0"/>
        </a:p>
      </dgm:t>
    </dgm:pt>
    <dgm:pt modelId="{9ACF8C69-D972-4410-90FB-5F23EE42BA02}" type="parTrans" cxnId="{B4160048-4421-48FC-8F7A-6A16E7D3C164}">
      <dgm:prSet/>
      <dgm:spPr/>
      <dgm:t>
        <a:bodyPr/>
        <a:lstStyle/>
        <a:p>
          <a:endParaRPr lang="zh-TW" altLang="en-US" sz="1600"/>
        </a:p>
      </dgm:t>
    </dgm:pt>
    <dgm:pt modelId="{6D0DEDC1-C9F2-473E-9FC0-0C657D7DCB23}" type="sibTrans" cxnId="{B4160048-4421-48FC-8F7A-6A16E7D3C164}">
      <dgm:prSet/>
      <dgm:spPr/>
      <dgm:t>
        <a:bodyPr/>
        <a:lstStyle/>
        <a:p>
          <a:endParaRPr lang="zh-TW" altLang="en-US" sz="1600"/>
        </a:p>
      </dgm:t>
    </dgm:pt>
    <dgm:pt modelId="{BDD8A885-73F1-4B37-8D50-07E45D85BE7F}">
      <dgm:prSet custT="1"/>
      <dgm:spPr/>
      <dgm:t>
        <a:bodyPr/>
        <a:lstStyle/>
        <a:p>
          <a:r>
            <a:rPr lang="zh-TW" altLang="en-US" sz="1600" dirty="0" smtClean="0"/>
            <a:t>生產檢驗流程</a:t>
          </a:r>
          <a:endParaRPr lang="zh-TW" altLang="en-US" sz="1600" dirty="0"/>
        </a:p>
      </dgm:t>
    </dgm:pt>
    <dgm:pt modelId="{F423E060-1998-4296-85C5-3897070E3527}" type="parTrans" cxnId="{5DC0FAD6-39FD-47D6-B6FB-C2E75A9AA1B5}">
      <dgm:prSet/>
      <dgm:spPr/>
      <dgm:t>
        <a:bodyPr/>
        <a:lstStyle/>
        <a:p>
          <a:endParaRPr lang="zh-TW" altLang="en-US" sz="1600"/>
        </a:p>
      </dgm:t>
    </dgm:pt>
    <dgm:pt modelId="{4C6DB7E7-A28B-4048-9714-7C39E3049390}" type="sibTrans" cxnId="{5DC0FAD6-39FD-47D6-B6FB-C2E75A9AA1B5}">
      <dgm:prSet/>
      <dgm:spPr/>
      <dgm:t>
        <a:bodyPr/>
        <a:lstStyle/>
        <a:p>
          <a:endParaRPr lang="zh-TW" altLang="en-US" sz="1600"/>
        </a:p>
      </dgm:t>
    </dgm:pt>
    <dgm:pt modelId="{8C169356-B4EB-4DCF-A8F2-A4FA6FA0FC25}">
      <dgm:prSet phldrT="[文字]" custT="1"/>
      <dgm:spPr/>
      <dgm:t>
        <a:bodyPr/>
        <a:lstStyle/>
        <a:p>
          <a:r>
            <a:rPr lang="zh-TW" altLang="en-US" sz="1600" dirty="0" smtClean="0"/>
            <a:t>     </a:t>
          </a:r>
          <a:endParaRPr lang="zh-TW" altLang="en-US" sz="1600" dirty="0"/>
        </a:p>
      </dgm:t>
    </dgm:pt>
    <dgm:pt modelId="{4620885E-C4BA-4D41-8747-1F6732135150}" type="sibTrans" cxnId="{62468150-2218-4EC4-846E-C0F5D873B1EA}">
      <dgm:prSet/>
      <dgm:spPr/>
      <dgm:t>
        <a:bodyPr/>
        <a:lstStyle/>
        <a:p>
          <a:endParaRPr lang="zh-TW" altLang="en-US" sz="1600"/>
        </a:p>
      </dgm:t>
    </dgm:pt>
    <dgm:pt modelId="{C39FEC70-F700-468B-99A2-DAD731E9C581}" type="parTrans" cxnId="{62468150-2218-4EC4-846E-C0F5D873B1EA}">
      <dgm:prSet/>
      <dgm:spPr/>
      <dgm:t>
        <a:bodyPr/>
        <a:lstStyle/>
        <a:p>
          <a:endParaRPr lang="zh-TW" altLang="en-US" sz="1600"/>
        </a:p>
      </dgm:t>
    </dgm:pt>
    <dgm:pt modelId="{3458B1D9-9959-4474-BA1A-220A1965C408}">
      <dgm:prSet custT="1"/>
      <dgm:spPr/>
      <dgm:t>
        <a:bodyPr/>
        <a:lstStyle/>
        <a:p>
          <a:r>
            <a:rPr lang="zh-TW" altLang="en-US" sz="1600" dirty="0" smtClean="0"/>
            <a:t>公司簡介</a:t>
          </a:r>
          <a:endParaRPr lang="zh-TW" altLang="en-US" sz="1600" dirty="0"/>
        </a:p>
      </dgm:t>
    </dgm:pt>
    <dgm:pt modelId="{82674207-D75B-4BA6-9696-59F1AECC593E}" type="sibTrans" cxnId="{390DB069-ED93-4421-90D2-7EB8DA984160}">
      <dgm:prSet/>
      <dgm:spPr/>
      <dgm:t>
        <a:bodyPr/>
        <a:lstStyle/>
        <a:p>
          <a:endParaRPr lang="zh-TW" altLang="en-US" sz="1600"/>
        </a:p>
      </dgm:t>
    </dgm:pt>
    <dgm:pt modelId="{1F286179-C2F7-400D-987A-AFE2A7F6D4BF}" type="parTrans" cxnId="{390DB069-ED93-4421-90D2-7EB8DA984160}">
      <dgm:prSet/>
      <dgm:spPr/>
      <dgm:t>
        <a:bodyPr/>
        <a:lstStyle/>
        <a:p>
          <a:endParaRPr lang="zh-TW" altLang="en-US" sz="1600"/>
        </a:p>
      </dgm:t>
    </dgm:pt>
    <dgm:pt modelId="{C2401F4B-1265-4C47-BE98-5F52E28B04EA}" type="pres">
      <dgm:prSet presAssocID="{9584BD12-454B-47D0-A834-B16334110A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702040D-2DD7-4A90-813B-CF0B5154A227}" type="pres">
      <dgm:prSet presAssocID="{8C169356-B4EB-4DCF-A8F2-A4FA6FA0FC25}" presName="composite" presStyleCnt="0"/>
      <dgm:spPr/>
    </dgm:pt>
    <dgm:pt modelId="{860942A0-4CCC-47AB-93C4-C8B372D12137}" type="pres">
      <dgm:prSet presAssocID="{8C169356-B4EB-4DCF-A8F2-A4FA6FA0FC25}" presName="parentText" presStyleLbl="alignNode1" presStyleIdx="0" presStyleCnt="9" custLinFactNeighborX="-19522" custLinFactNeighborY="-273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3F6FC-983F-4B05-BDEF-C3ABFEEEDB22}" type="pres">
      <dgm:prSet presAssocID="{8C169356-B4EB-4DCF-A8F2-A4FA6FA0FC25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62DC1-5EE2-4776-A79A-9FDE6506EB24}" type="pres">
      <dgm:prSet presAssocID="{4620885E-C4BA-4D41-8747-1F6732135150}" presName="sp" presStyleCnt="0"/>
      <dgm:spPr/>
    </dgm:pt>
    <dgm:pt modelId="{3808695C-6CBD-4E45-B820-57072E2A314E}" type="pres">
      <dgm:prSet presAssocID="{A0E12282-2EDD-436B-951E-0D2081493420}" presName="composite" presStyleCnt="0"/>
      <dgm:spPr/>
    </dgm:pt>
    <dgm:pt modelId="{FF101A56-A047-495C-9CA8-3FB76A812AE2}" type="pres">
      <dgm:prSet presAssocID="{A0E12282-2EDD-436B-951E-0D2081493420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DFE6F-3F53-4D84-8F00-CD75C1611A29}" type="pres">
      <dgm:prSet presAssocID="{A0E12282-2EDD-436B-951E-0D2081493420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19EC8-D0E4-460C-93A8-5D950287324E}" type="pres">
      <dgm:prSet presAssocID="{4590EF3B-FDCA-4350-9D15-FBF65874F873}" presName="sp" presStyleCnt="0"/>
      <dgm:spPr/>
    </dgm:pt>
    <dgm:pt modelId="{9B1F2CDD-FC30-4ED3-BFF7-72ABD1C47197}" type="pres">
      <dgm:prSet presAssocID="{54E68F00-1B4F-47B8-981B-78AD6AFE0926}" presName="composite" presStyleCnt="0"/>
      <dgm:spPr/>
    </dgm:pt>
    <dgm:pt modelId="{6F68448F-A42C-48F6-A5FF-BDD12F183A6D}" type="pres">
      <dgm:prSet presAssocID="{54E68F00-1B4F-47B8-981B-78AD6AFE0926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AE1219-0D1F-4F72-BBE7-346857EF89EA}" type="pres">
      <dgm:prSet presAssocID="{54E68F00-1B4F-47B8-981B-78AD6AFE0926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1796A-D720-40DC-8ABC-26A3205DB78B}" type="pres">
      <dgm:prSet presAssocID="{9D91D259-EC8D-4E07-88F1-ABBB3B89D3E6}" presName="sp" presStyleCnt="0"/>
      <dgm:spPr/>
    </dgm:pt>
    <dgm:pt modelId="{910C23E4-D57F-4D40-BA4A-8CD0E3484AE8}" type="pres">
      <dgm:prSet presAssocID="{BCD4DF5D-49F1-4797-BE45-45CDA1A543A0}" presName="composite" presStyleCnt="0"/>
      <dgm:spPr/>
    </dgm:pt>
    <dgm:pt modelId="{BF2C0479-5C83-4315-B2F5-0538CB67A627}" type="pres">
      <dgm:prSet presAssocID="{BCD4DF5D-49F1-4797-BE45-45CDA1A543A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7DD17B-DBE3-487C-9011-502B800E51C6}" type="pres">
      <dgm:prSet presAssocID="{BCD4DF5D-49F1-4797-BE45-45CDA1A543A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BDC3C-B9F5-4F42-813A-97A294FEC586}" type="pres">
      <dgm:prSet presAssocID="{69B69BD2-D6EC-4DDF-A371-1A9BFB730C30}" presName="sp" presStyleCnt="0"/>
      <dgm:spPr/>
    </dgm:pt>
    <dgm:pt modelId="{8A1D6FF0-4C33-405D-8925-937D013E7900}" type="pres">
      <dgm:prSet presAssocID="{ADC5C94B-C4A6-405E-AC88-622DEAF0D4AE}" presName="composite" presStyleCnt="0"/>
      <dgm:spPr/>
    </dgm:pt>
    <dgm:pt modelId="{EC7E8ED9-FFD6-46FF-8CC4-FC64CAF91B5F}" type="pres">
      <dgm:prSet presAssocID="{ADC5C94B-C4A6-405E-AC88-622DEAF0D4AE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171D5-ABD2-456F-9D14-47B98971D5FF}" type="pres">
      <dgm:prSet presAssocID="{ADC5C94B-C4A6-405E-AC88-622DEAF0D4AE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F2ECE-9BA3-4306-B685-232DC2E3AEC6}" type="pres">
      <dgm:prSet presAssocID="{9B832898-8BEB-412E-9A4F-1B13116143E5}" presName="sp" presStyleCnt="0"/>
      <dgm:spPr/>
    </dgm:pt>
    <dgm:pt modelId="{A27FEEAC-4B74-4513-8382-F1FD212F4675}" type="pres">
      <dgm:prSet presAssocID="{BB9F32C7-441E-4DAF-8282-B46B048602C1}" presName="composite" presStyleCnt="0"/>
      <dgm:spPr/>
    </dgm:pt>
    <dgm:pt modelId="{48C61DC6-A28D-4895-8433-6955B76B6399}" type="pres">
      <dgm:prSet presAssocID="{BB9F32C7-441E-4DAF-8282-B46B048602C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29FE9-57DB-4026-BE3A-15CEFC2137D9}" type="pres">
      <dgm:prSet presAssocID="{BB9F32C7-441E-4DAF-8282-B46B048602C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9FACA-56FA-4F20-9573-96A029FF3E5A}" type="pres">
      <dgm:prSet presAssocID="{7B5D9E7C-87F8-4831-8CD7-5ADBDB11E19D}" presName="sp" presStyleCnt="0"/>
      <dgm:spPr/>
    </dgm:pt>
    <dgm:pt modelId="{AA032328-A1D3-46AB-A558-3318D608B4AF}" type="pres">
      <dgm:prSet presAssocID="{D69C7484-70E9-4866-8177-B6517A2178E3}" presName="composite" presStyleCnt="0"/>
      <dgm:spPr/>
    </dgm:pt>
    <dgm:pt modelId="{C137C31E-B29D-46BB-9116-22E7D949311D}" type="pres">
      <dgm:prSet presAssocID="{D69C7484-70E9-4866-8177-B6517A2178E3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00CCB-AC7D-49CC-BEBC-16A138368C2A}" type="pres">
      <dgm:prSet presAssocID="{D69C7484-70E9-4866-8177-B6517A2178E3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47ECC6-59CE-427F-9CB1-5914BF508807}" type="pres">
      <dgm:prSet presAssocID="{8211B754-5829-4637-AC2E-5A8424646385}" presName="sp" presStyleCnt="0"/>
      <dgm:spPr/>
    </dgm:pt>
    <dgm:pt modelId="{33162657-29A3-4615-A795-76BFF5467A89}" type="pres">
      <dgm:prSet presAssocID="{9BE7D9AD-2CD5-4AF9-9483-0153CA04F8C3}" presName="composite" presStyleCnt="0"/>
      <dgm:spPr/>
    </dgm:pt>
    <dgm:pt modelId="{EAC51983-A915-47DE-A0FD-0434E83A30EB}" type="pres">
      <dgm:prSet presAssocID="{9BE7D9AD-2CD5-4AF9-9483-0153CA04F8C3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A8BD2E-6086-416A-9932-D661B706FF06}" type="pres">
      <dgm:prSet presAssocID="{9BE7D9AD-2CD5-4AF9-9483-0153CA04F8C3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D6870-81D7-456A-985D-7DE15BA2AF72}" type="pres">
      <dgm:prSet presAssocID="{7AF533AB-D1CB-4BAE-BB41-BB314ABD8B54}" presName="sp" presStyleCnt="0"/>
      <dgm:spPr/>
    </dgm:pt>
    <dgm:pt modelId="{27E76BDF-7EB3-42C5-9E91-046A3639B66D}" type="pres">
      <dgm:prSet presAssocID="{0E27C96C-6408-40F0-B690-02BB8050BA39}" presName="composite" presStyleCnt="0"/>
      <dgm:spPr/>
    </dgm:pt>
    <dgm:pt modelId="{D7349748-AC7B-4E08-B7F0-78E1117661D1}" type="pres">
      <dgm:prSet presAssocID="{0E27C96C-6408-40F0-B690-02BB8050BA39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CC2F33-5092-4427-AAC1-549B44B4CDA2}" type="pres">
      <dgm:prSet presAssocID="{0E27C96C-6408-40F0-B690-02BB8050BA39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369F70-0B7C-4815-BDCB-08C564D42999}" srcId="{54E68F00-1B4F-47B8-981B-78AD6AFE0926}" destId="{0A0B636D-E990-4095-ABC0-4AF45466D710}" srcOrd="0" destOrd="0" parTransId="{9A2E6459-FC8E-41DF-AB23-5040A88F5A49}" sibTransId="{913914F3-AB78-4766-8DE4-0718FAB2D855}"/>
    <dgm:cxn modelId="{830B4DAA-1E56-4B0D-A37A-1742930E0B1E}" type="presOf" srcId="{8C169356-B4EB-4DCF-A8F2-A4FA6FA0FC25}" destId="{860942A0-4CCC-47AB-93C4-C8B372D12137}" srcOrd="0" destOrd="0" presId="urn:microsoft.com/office/officeart/2005/8/layout/chevron2"/>
    <dgm:cxn modelId="{8ABB2348-C754-4FE9-B462-53057D61232D}" srcId="{9584BD12-454B-47D0-A834-B16334110AC5}" destId="{0E27C96C-6408-40F0-B690-02BB8050BA39}" srcOrd="8" destOrd="0" parTransId="{FB6E3389-88E0-4869-BF60-892CDF070475}" sibTransId="{B02B4116-EAE5-4282-8A12-EE697412BC42}"/>
    <dgm:cxn modelId="{66FA410A-C11C-408D-9B25-382234497690}" srcId="{9584BD12-454B-47D0-A834-B16334110AC5}" destId="{ADC5C94B-C4A6-405E-AC88-622DEAF0D4AE}" srcOrd="4" destOrd="0" parTransId="{92E6CCA4-F82F-45E0-8E70-BEE69B316908}" sibTransId="{9B832898-8BEB-412E-9A4F-1B13116143E5}"/>
    <dgm:cxn modelId="{88BD40E7-E9F9-4497-9A53-5B5A0F3B0D00}" type="presOf" srcId="{D69C7484-70E9-4866-8177-B6517A2178E3}" destId="{C137C31E-B29D-46BB-9116-22E7D949311D}" srcOrd="0" destOrd="0" presId="urn:microsoft.com/office/officeart/2005/8/layout/chevron2"/>
    <dgm:cxn modelId="{AEE860E0-0DD7-47B6-982A-C03F9279A61F}" type="presOf" srcId="{54E68F00-1B4F-47B8-981B-78AD6AFE0926}" destId="{6F68448F-A42C-48F6-A5FF-BDD12F183A6D}" srcOrd="0" destOrd="0" presId="urn:microsoft.com/office/officeart/2005/8/layout/chevron2"/>
    <dgm:cxn modelId="{E8C11F4D-6EF4-4FB9-97F2-7EA95FD2BEA9}" srcId="{D69C7484-70E9-4866-8177-B6517A2178E3}" destId="{76E34FA0-C076-4DFB-912D-B4063D4999A3}" srcOrd="0" destOrd="0" parTransId="{FE0B3210-CDCF-4596-A9ED-184FE80A7840}" sibTransId="{AEB037FB-3506-4489-B759-08F852B0CEEA}"/>
    <dgm:cxn modelId="{5C320999-BCB0-4EA0-89D2-92E59589BD34}" type="presOf" srcId="{9BE7D9AD-2CD5-4AF9-9483-0153CA04F8C3}" destId="{EAC51983-A915-47DE-A0FD-0434E83A30EB}" srcOrd="0" destOrd="0" presId="urn:microsoft.com/office/officeart/2005/8/layout/chevron2"/>
    <dgm:cxn modelId="{7390E99C-731F-4E37-BFB7-4B0AB1278C5B}" type="presOf" srcId="{0E27C96C-6408-40F0-B690-02BB8050BA39}" destId="{D7349748-AC7B-4E08-B7F0-78E1117661D1}" srcOrd="0" destOrd="0" presId="urn:microsoft.com/office/officeart/2005/8/layout/chevron2"/>
    <dgm:cxn modelId="{2F894580-B784-4D39-B72A-106FFB2E6332}" type="presOf" srcId="{BCD4DF5D-49F1-4797-BE45-45CDA1A543A0}" destId="{BF2C0479-5C83-4315-B2F5-0538CB67A627}" srcOrd="0" destOrd="0" presId="urn:microsoft.com/office/officeart/2005/8/layout/chevron2"/>
    <dgm:cxn modelId="{E4C7461A-94A4-48BE-AFC2-6FEBE7F5D9F8}" type="presOf" srcId="{A0E12282-2EDD-436B-951E-0D2081493420}" destId="{FF101A56-A047-495C-9CA8-3FB76A812AE2}" srcOrd="0" destOrd="0" presId="urn:microsoft.com/office/officeart/2005/8/layout/chevron2"/>
    <dgm:cxn modelId="{65355B15-F0D4-4704-8F02-E6DC7D282997}" type="presOf" srcId="{0A0B636D-E990-4095-ABC0-4AF45466D710}" destId="{C2AE1219-0D1F-4F72-BBE7-346857EF89EA}" srcOrd="0" destOrd="0" presId="urn:microsoft.com/office/officeart/2005/8/layout/chevron2"/>
    <dgm:cxn modelId="{7642692D-DF33-468B-BF84-BA7CBF2EDD14}" srcId="{9584BD12-454B-47D0-A834-B16334110AC5}" destId="{D69C7484-70E9-4866-8177-B6517A2178E3}" srcOrd="6" destOrd="0" parTransId="{8FAEF556-C620-44FA-B20E-7EFDE8A489A0}" sibTransId="{8211B754-5829-4637-AC2E-5A8424646385}"/>
    <dgm:cxn modelId="{FFEA606B-F4BD-4BAC-99A6-E3AF747C0D54}" type="presOf" srcId="{94D5E976-EE6E-4B50-9298-0544DF9C8109}" destId="{D7029FE9-57DB-4026-BE3A-15CEFC2137D9}" srcOrd="0" destOrd="0" presId="urn:microsoft.com/office/officeart/2005/8/layout/chevron2"/>
    <dgm:cxn modelId="{0D3F78EE-AC4C-4665-8887-3FB687EE002C}" srcId="{9584BD12-454B-47D0-A834-B16334110AC5}" destId="{9BE7D9AD-2CD5-4AF9-9483-0153CA04F8C3}" srcOrd="7" destOrd="0" parTransId="{93AA83FD-74D8-4311-97E5-9B7CC54329B3}" sibTransId="{7AF533AB-D1CB-4BAE-BB41-BB314ABD8B54}"/>
    <dgm:cxn modelId="{8A49BCFC-4B78-4A36-A5A0-61B2D6A7C877}" srcId="{9584BD12-454B-47D0-A834-B16334110AC5}" destId="{54E68F00-1B4F-47B8-981B-78AD6AFE0926}" srcOrd="2" destOrd="0" parTransId="{DFA4F37F-016C-49AC-96AD-8C7AB0B30223}" sibTransId="{9D91D259-EC8D-4E07-88F1-ABBB3B89D3E6}"/>
    <dgm:cxn modelId="{655A9E74-5E89-416C-A614-BC4145BDE7D1}" type="presOf" srcId="{10376DA5-78A2-4B37-B290-1D879286D39A}" destId="{FEB171D5-ABD2-456F-9D14-47B98971D5FF}" srcOrd="0" destOrd="0" presId="urn:microsoft.com/office/officeart/2005/8/layout/chevron2"/>
    <dgm:cxn modelId="{B4160048-4421-48FC-8F7A-6A16E7D3C164}" srcId="{9BE7D9AD-2CD5-4AF9-9483-0153CA04F8C3}" destId="{03275413-6D40-4762-85A9-4FFEF64FAEE6}" srcOrd="0" destOrd="0" parTransId="{9ACF8C69-D972-4410-90FB-5F23EE42BA02}" sibTransId="{6D0DEDC1-C9F2-473E-9FC0-0C657D7DCB23}"/>
    <dgm:cxn modelId="{4E67F3C9-4260-4A87-A63A-D7DDED449A0D}" srcId="{ADC5C94B-C4A6-405E-AC88-622DEAF0D4AE}" destId="{10376DA5-78A2-4B37-B290-1D879286D39A}" srcOrd="0" destOrd="0" parTransId="{C28EA221-46A7-48FC-864F-18A39340343F}" sibTransId="{3F419582-D341-4130-8BF9-936ACF59440F}"/>
    <dgm:cxn modelId="{AB8D9C92-38CD-4C86-82D2-1E421847799A}" srcId="{BCD4DF5D-49F1-4797-BE45-45CDA1A543A0}" destId="{19FC10FC-D66F-4099-BDCD-747440440F25}" srcOrd="0" destOrd="0" parTransId="{C084693E-2BE6-4090-A999-32012C27E926}" sibTransId="{B5F5A198-D536-4815-B057-AEAADA0165C7}"/>
    <dgm:cxn modelId="{4EE4488C-9ADC-45CF-B8C3-D956454C63A5}" type="presOf" srcId="{19FC10FC-D66F-4099-BDCD-747440440F25}" destId="{C47DD17B-DBE3-487C-9011-502B800E51C6}" srcOrd="0" destOrd="0" presId="urn:microsoft.com/office/officeart/2005/8/layout/chevron2"/>
    <dgm:cxn modelId="{63CC7CD2-D5C7-42B2-8341-A1A5D7623024}" srcId="{9584BD12-454B-47D0-A834-B16334110AC5}" destId="{BB9F32C7-441E-4DAF-8282-B46B048602C1}" srcOrd="5" destOrd="0" parTransId="{7DC6FC3A-0BD1-430D-8944-5D5FEC8DCB97}" sibTransId="{7B5D9E7C-87F8-4831-8CD7-5ADBDB11E19D}"/>
    <dgm:cxn modelId="{B4CAF291-30BF-4347-9031-45F00F82C971}" type="presOf" srcId="{9584BD12-454B-47D0-A834-B16334110AC5}" destId="{C2401F4B-1265-4C47-BE98-5F52E28B04EA}" srcOrd="0" destOrd="0" presId="urn:microsoft.com/office/officeart/2005/8/layout/chevron2"/>
    <dgm:cxn modelId="{40E0BE53-CD84-44B1-A3B7-01F32D0DC0F6}" type="presOf" srcId="{76E34FA0-C076-4DFB-912D-B4063D4999A3}" destId="{ABD00CCB-AC7D-49CC-BEBC-16A138368C2A}" srcOrd="0" destOrd="0" presId="urn:microsoft.com/office/officeart/2005/8/layout/chevron2"/>
    <dgm:cxn modelId="{58A7C9F6-0E7A-4DC5-B8C1-1BC8420E536C}" type="presOf" srcId="{BB9F32C7-441E-4DAF-8282-B46B048602C1}" destId="{48C61DC6-A28D-4895-8433-6955B76B6399}" srcOrd="0" destOrd="0" presId="urn:microsoft.com/office/officeart/2005/8/layout/chevron2"/>
    <dgm:cxn modelId="{803904B2-96FD-45C8-A31A-FE17F4513BD1}" type="presOf" srcId="{BDD8A885-73F1-4B37-8D50-07E45D85BE7F}" destId="{D5CC2F33-5092-4427-AAC1-549B44B4CDA2}" srcOrd="0" destOrd="0" presId="urn:microsoft.com/office/officeart/2005/8/layout/chevron2"/>
    <dgm:cxn modelId="{1E69428D-2FBA-40A1-B892-41F9BC92CDB1}" type="presOf" srcId="{3458B1D9-9959-4474-BA1A-220A1965C408}" destId="{5AE3F6FC-983F-4B05-BDEF-C3ABFEEEDB22}" srcOrd="0" destOrd="0" presId="urn:microsoft.com/office/officeart/2005/8/layout/chevron2"/>
    <dgm:cxn modelId="{F0B2A042-AF0C-4DED-B201-A5DA1D7529DA}" srcId="{9584BD12-454B-47D0-A834-B16334110AC5}" destId="{A0E12282-2EDD-436B-951E-0D2081493420}" srcOrd="1" destOrd="0" parTransId="{31D657F1-EF10-4F84-B59A-EE5629E489F7}" sibTransId="{4590EF3B-FDCA-4350-9D15-FBF65874F873}"/>
    <dgm:cxn modelId="{30BAA47B-E541-44BF-B1C1-5BB53452A736}" srcId="{9584BD12-454B-47D0-A834-B16334110AC5}" destId="{BCD4DF5D-49F1-4797-BE45-45CDA1A543A0}" srcOrd="3" destOrd="0" parTransId="{B2BA8764-EF66-4A5C-8E14-E6BE0A0AEEEE}" sibTransId="{69B69BD2-D6EC-4DDF-A371-1A9BFB730C30}"/>
    <dgm:cxn modelId="{5DC0FAD6-39FD-47D6-B6FB-C2E75A9AA1B5}" srcId="{0E27C96C-6408-40F0-B690-02BB8050BA39}" destId="{BDD8A885-73F1-4B37-8D50-07E45D85BE7F}" srcOrd="0" destOrd="0" parTransId="{F423E060-1998-4296-85C5-3897070E3527}" sibTransId="{4C6DB7E7-A28B-4048-9714-7C39E3049390}"/>
    <dgm:cxn modelId="{62468150-2218-4EC4-846E-C0F5D873B1EA}" srcId="{9584BD12-454B-47D0-A834-B16334110AC5}" destId="{8C169356-B4EB-4DCF-A8F2-A4FA6FA0FC25}" srcOrd="0" destOrd="0" parTransId="{C39FEC70-F700-468B-99A2-DAD731E9C581}" sibTransId="{4620885E-C4BA-4D41-8747-1F6732135150}"/>
    <dgm:cxn modelId="{95F84E94-E59E-4706-ABEB-2C96B821D6F6}" type="presOf" srcId="{B99C8D58-04D3-4149-9147-69E0A05A952E}" destId="{398DFE6F-3F53-4D84-8F00-CD75C1611A29}" srcOrd="0" destOrd="0" presId="urn:microsoft.com/office/officeart/2005/8/layout/chevron2"/>
    <dgm:cxn modelId="{498CC3EC-17D1-4EDB-B147-BA69EA616EDD}" type="presOf" srcId="{03275413-6D40-4762-85A9-4FFEF64FAEE6}" destId="{D5A8BD2E-6086-416A-9932-D661B706FF06}" srcOrd="0" destOrd="0" presId="urn:microsoft.com/office/officeart/2005/8/layout/chevron2"/>
    <dgm:cxn modelId="{390DB069-ED93-4421-90D2-7EB8DA984160}" srcId="{8C169356-B4EB-4DCF-A8F2-A4FA6FA0FC25}" destId="{3458B1D9-9959-4474-BA1A-220A1965C408}" srcOrd="0" destOrd="0" parTransId="{1F286179-C2F7-400D-987A-AFE2A7F6D4BF}" sibTransId="{82674207-D75B-4BA6-9696-59F1AECC593E}"/>
    <dgm:cxn modelId="{377938A2-9FB7-4663-8E5E-FC973BCABA76}" type="presOf" srcId="{ADC5C94B-C4A6-405E-AC88-622DEAF0D4AE}" destId="{EC7E8ED9-FFD6-46FF-8CC4-FC64CAF91B5F}" srcOrd="0" destOrd="0" presId="urn:microsoft.com/office/officeart/2005/8/layout/chevron2"/>
    <dgm:cxn modelId="{BAAB5AD7-E12F-434A-A0D1-A8EDEE2A5F83}" srcId="{A0E12282-2EDD-436B-951E-0D2081493420}" destId="{B99C8D58-04D3-4149-9147-69E0A05A952E}" srcOrd="0" destOrd="0" parTransId="{71744D94-7AD8-49D8-A985-1071DB159622}" sibTransId="{D491F321-2CF5-4615-994F-79098B64514E}"/>
    <dgm:cxn modelId="{C2526621-8876-4273-95DA-5F8BB644D898}" srcId="{BB9F32C7-441E-4DAF-8282-B46B048602C1}" destId="{94D5E976-EE6E-4B50-9298-0544DF9C8109}" srcOrd="0" destOrd="0" parTransId="{15005C07-A910-4165-AD06-D060319FDB42}" sibTransId="{C1495CAF-3A53-45CC-BD7F-3A591C7CDAF0}"/>
    <dgm:cxn modelId="{643653D5-B566-49C8-8D28-2874BBBD2388}" type="presParOf" srcId="{C2401F4B-1265-4C47-BE98-5F52E28B04EA}" destId="{8702040D-2DD7-4A90-813B-CF0B5154A227}" srcOrd="0" destOrd="0" presId="urn:microsoft.com/office/officeart/2005/8/layout/chevron2"/>
    <dgm:cxn modelId="{8369B2A1-18FF-40A4-857E-E2C2AED6C4F9}" type="presParOf" srcId="{8702040D-2DD7-4A90-813B-CF0B5154A227}" destId="{860942A0-4CCC-47AB-93C4-C8B372D12137}" srcOrd="0" destOrd="0" presId="urn:microsoft.com/office/officeart/2005/8/layout/chevron2"/>
    <dgm:cxn modelId="{AFB0CFCA-A301-47AB-A3C7-8F7E4B17EE01}" type="presParOf" srcId="{8702040D-2DD7-4A90-813B-CF0B5154A227}" destId="{5AE3F6FC-983F-4B05-BDEF-C3ABFEEEDB22}" srcOrd="1" destOrd="0" presId="urn:microsoft.com/office/officeart/2005/8/layout/chevron2"/>
    <dgm:cxn modelId="{08ECC39D-5B59-47BD-8D17-E4E01A43B27B}" type="presParOf" srcId="{C2401F4B-1265-4C47-BE98-5F52E28B04EA}" destId="{DF862DC1-5EE2-4776-A79A-9FDE6506EB24}" srcOrd="1" destOrd="0" presId="urn:microsoft.com/office/officeart/2005/8/layout/chevron2"/>
    <dgm:cxn modelId="{D681A875-63F7-4FF3-BFDA-8E768A045FBF}" type="presParOf" srcId="{C2401F4B-1265-4C47-BE98-5F52E28B04EA}" destId="{3808695C-6CBD-4E45-B820-57072E2A314E}" srcOrd="2" destOrd="0" presId="urn:microsoft.com/office/officeart/2005/8/layout/chevron2"/>
    <dgm:cxn modelId="{747363E2-198D-4ADB-B980-9EF6DBB58301}" type="presParOf" srcId="{3808695C-6CBD-4E45-B820-57072E2A314E}" destId="{FF101A56-A047-495C-9CA8-3FB76A812AE2}" srcOrd="0" destOrd="0" presId="urn:microsoft.com/office/officeart/2005/8/layout/chevron2"/>
    <dgm:cxn modelId="{1A07497B-A4B2-4088-A489-2B6BE9012652}" type="presParOf" srcId="{3808695C-6CBD-4E45-B820-57072E2A314E}" destId="{398DFE6F-3F53-4D84-8F00-CD75C1611A29}" srcOrd="1" destOrd="0" presId="urn:microsoft.com/office/officeart/2005/8/layout/chevron2"/>
    <dgm:cxn modelId="{D8D01F25-4B20-46F8-9D4C-ED87B0E18F78}" type="presParOf" srcId="{C2401F4B-1265-4C47-BE98-5F52E28B04EA}" destId="{F6219EC8-D0E4-460C-93A8-5D950287324E}" srcOrd="3" destOrd="0" presId="urn:microsoft.com/office/officeart/2005/8/layout/chevron2"/>
    <dgm:cxn modelId="{9AAFA0BD-4710-4AE4-B384-0FC9C111A44D}" type="presParOf" srcId="{C2401F4B-1265-4C47-BE98-5F52E28B04EA}" destId="{9B1F2CDD-FC30-4ED3-BFF7-72ABD1C47197}" srcOrd="4" destOrd="0" presId="urn:microsoft.com/office/officeart/2005/8/layout/chevron2"/>
    <dgm:cxn modelId="{476A0E6B-72E2-410E-99F6-0D855354E9FF}" type="presParOf" srcId="{9B1F2CDD-FC30-4ED3-BFF7-72ABD1C47197}" destId="{6F68448F-A42C-48F6-A5FF-BDD12F183A6D}" srcOrd="0" destOrd="0" presId="urn:microsoft.com/office/officeart/2005/8/layout/chevron2"/>
    <dgm:cxn modelId="{28890D94-3A40-4FE2-9F2F-85312014E0D3}" type="presParOf" srcId="{9B1F2CDD-FC30-4ED3-BFF7-72ABD1C47197}" destId="{C2AE1219-0D1F-4F72-BBE7-346857EF89EA}" srcOrd="1" destOrd="0" presId="urn:microsoft.com/office/officeart/2005/8/layout/chevron2"/>
    <dgm:cxn modelId="{97328E19-2919-4812-B2BD-9E179BD49436}" type="presParOf" srcId="{C2401F4B-1265-4C47-BE98-5F52E28B04EA}" destId="{E051796A-D720-40DC-8ABC-26A3205DB78B}" srcOrd="5" destOrd="0" presId="urn:microsoft.com/office/officeart/2005/8/layout/chevron2"/>
    <dgm:cxn modelId="{6DBF6057-A5A0-4D53-B189-18B3E9A8A875}" type="presParOf" srcId="{C2401F4B-1265-4C47-BE98-5F52E28B04EA}" destId="{910C23E4-D57F-4D40-BA4A-8CD0E3484AE8}" srcOrd="6" destOrd="0" presId="urn:microsoft.com/office/officeart/2005/8/layout/chevron2"/>
    <dgm:cxn modelId="{EFB55D4F-6ACA-486F-B027-3A07862AF007}" type="presParOf" srcId="{910C23E4-D57F-4D40-BA4A-8CD0E3484AE8}" destId="{BF2C0479-5C83-4315-B2F5-0538CB67A627}" srcOrd="0" destOrd="0" presId="urn:microsoft.com/office/officeart/2005/8/layout/chevron2"/>
    <dgm:cxn modelId="{9FEE65A0-5637-460C-BCBE-03FDCF31977B}" type="presParOf" srcId="{910C23E4-D57F-4D40-BA4A-8CD0E3484AE8}" destId="{C47DD17B-DBE3-487C-9011-502B800E51C6}" srcOrd="1" destOrd="0" presId="urn:microsoft.com/office/officeart/2005/8/layout/chevron2"/>
    <dgm:cxn modelId="{04089E41-72DE-4F55-914A-105C6B0572B4}" type="presParOf" srcId="{C2401F4B-1265-4C47-BE98-5F52E28B04EA}" destId="{56FBDC3C-B9F5-4F42-813A-97A294FEC586}" srcOrd="7" destOrd="0" presId="urn:microsoft.com/office/officeart/2005/8/layout/chevron2"/>
    <dgm:cxn modelId="{7050CB41-084C-40B2-8996-24EB0F191759}" type="presParOf" srcId="{C2401F4B-1265-4C47-BE98-5F52E28B04EA}" destId="{8A1D6FF0-4C33-405D-8925-937D013E7900}" srcOrd="8" destOrd="0" presId="urn:microsoft.com/office/officeart/2005/8/layout/chevron2"/>
    <dgm:cxn modelId="{9BA94DD3-E4E5-4572-9CFB-C1DAFA829B97}" type="presParOf" srcId="{8A1D6FF0-4C33-405D-8925-937D013E7900}" destId="{EC7E8ED9-FFD6-46FF-8CC4-FC64CAF91B5F}" srcOrd="0" destOrd="0" presId="urn:microsoft.com/office/officeart/2005/8/layout/chevron2"/>
    <dgm:cxn modelId="{B10B2010-DD2A-48BA-A988-EE093A4FF40F}" type="presParOf" srcId="{8A1D6FF0-4C33-405D-8925-937D013E7900}" destId="{FEB171D5-ABD2-456F-9D14-47B98971D5FF}" srcOrd="1" destOrd="0" presId="urn:microsoft.com/office/officeart/2005/8/layout/chevron2"/>
    <dgm:cxn modelId="{E3F00424-CCAB-4146-95BC-4FCF6BB034FA}" type="presParOf" srcId="{C2401F4B-1265-4C47-BE98-5F52E28B04EA}" destId="{FD4F2ECE-9BA3-4306-B685-232DC2E3AEC6}" srcOrd="9" destOrd="0" presId="urn:microsoft.com/office/officeart/2005/8/layout/chevron2"/>
    <dgm:cxn modelId="{F44F394E-634B-466D-A07F-2A630B70C54A}" type="presParOf" srcId="{C2401F4B-1265-4C47-BE98-5F52E28B04EA}" destId="{A27FEEAC-4B74-4513-8382-F1FD212F4675}" srcOrd="10" destOrd="0" presId="urn:microsoft.com/office/officeart/2005/8/layout/chevron2"/>
    <dgm:cxn modelId="{0B86A97A-1903-4B0D-AB3E-377CC2F2C25D}" type="presParOf" srcId="{A27FEEAC-4B74-4513-8382-F1FD212F4675}" destId="{48C61DC6-A28D-4895-8433-6955B76B6399}" srcOrd="0" destOrd="0" presId="urn:microsoft.com/office/officeart/2005/8/layout/chevron2"/>
    <dgm:cxn modelId="{39827644-9F33-4046-8F8C-EDAAE1146A1F}" type="presParOf" srcId="{A27FEEAC-4B74-4513-8382-F1FD212F4675}" destId="{D7029FE9-57DB-4026-BE3A-15CEFC2137D9}" srcOrd="1" destOrd="0" presId="urn:microsoft.com/office/officeart/2005/8/layout/chevron2"/>
    <dgm:cxn modelId="{2F4FFC3A-6138-4289-8F32-341EC4F1A55A}" type="presParOf" srcId="{C2401F4B-1265-4C47-BE98-5F52E28B04EA}" destId="{BDF9FACA-56FA-4F20-9573-96A029FF3E5A}" srcOrd="11" destOrd="0" presId="urn:microsoft.com/office/officeart/2005/8/layout/chevron2"/>
    <dgm:cxn modelId="{3EE07ED0-F735-4EF6-9B15-5E7A8505CDCC}" type="presParOf" srcId="{C2401F4B-1265-4C47-BE98-5F52E28B04EA}" destId="{AA032328-A1D3-46AB-A558-3318D608B4AF}" srcOrd="12" destOrd="0" presId="urn:microsoft.com/office/officeart/2005/8/layout/chevron2"/>
    <dgm:cxn modelId="{7752BA5C-3FB0-4586-A492-96BC5EB98DB2}" type="presParOf" srcId="{AA032328-A1D3-46AB-A558-3318D608B4AF}" destId="{C137C31E-B29D-46BB-9116-22E7D949311D}" srcOrd="0" destOrd="0" presId="urn:microsoft.com/office/officeart/2005/8/layout/chevron2"/>
    <dgm:cxn modelId="{1DE35328-B6F3-440F-9C6F-121BDA25C5BD}" type="presParOf" srcId="{AA032328-A1D3-46AB-A558-3318D608B4AF}" destId="{ABD00CCB-AC7D-49CC-BEBC-16A138368C2A}" srcOrd="1" destOrd="0" presId="urn:microsoft.com/office/officeart/2005/8/layout/chevron2"/>
    <dgm:cxn modelId="{188DE65F-C80C-4A71-B059-A483C1BA2713}" type="presParOf" srcId="{C2401F4B-1265-4C47-BE98-5F52E28B04EA}" destId="{9847ECC6-59CE-427F-9CB1-5914BF508807}" srcOrd="13" destOrd="0" presId="urn:microsoft.com/office/officeart/2005/8/layout/chevron2"/>
    <dgm:cxn modelId="{8D0D4836-6266-40F6-A35B-00F9E1B59CA8}" type="presParOf" srcId="{C2401F4B-1265-4C47-BE98-5F52E28B04EA}" destId="{33162657-29A3-4615-A795-76BFF5467A89}" srcOrd="14" destOrd="0" presId="urn:microsoft.com/office/officeart/2005/8/layout/chevron2"/>
    <dgm:cxn modelId="{0F21618D-72A4-4449-BB92-9C7B3930691A}" type="presParOf" srcId="{33162657-29A3-4615-A795-76BFF5467A89}" destId="{EAC51983-A915-47DE-A0FD-0434E83A30EB}" srcOrd="0" destOrd="0" presId="urn:microsoft.com/office/officeart/2005/8/layout/chevron2"/>
    <dgm:cxn modelId="{72CB7443-0FF4-4D76-9941-9FC1A73F2DC7}" type="presParOf" srcId="{33162657-29A3-4615-A795-76BFF5467A89}" destId="{D5A8BD2E-6086-416A-9932-D661B706FF06}" srcOrd="1" destOrd="0" presId="urn:microsoft.com/office/officeart/2005/8/layout/chevron2"/>
    <dgm:cxn modelId="{3DF3AF1F-E970-4389-AAF0-2767EE79FA85}" type="presParOf" srcId="{C2401F4B-1265-4C47-BE98-5F52E28B04EA}" destId="{142D6870-81D7-456A-985D-7DE15BA2AF72}" srcOrd="15" destOrd="0" presId="urn:microsoft.com/office/officeart/2005/8/layout/chevron2"/>
    <dgm:cxn modelId="{C7E38B56-B4E8-42D4-9FCA-3F86A7982186}" type="presParOf" srcId="{C2401F4B-1265-4C47-BE98-5F52E28B04EA}" destId="{27E76BDF-7EB3-42C5-9E91-046A3639B66D}" srcOrd="16" destOrd="0" presId="urn:microsoft.com/office/officeart/2005/8/layout/chevron2"/>
    <dgm:cxn modelId="{29E068B0-A7E3-43FB-83CF-CBB9D6BC4690}" type="presParOf" srcId="{27E76BDF-7EB3-42C5-9E91-046A3639B66D}" destId="{D7349748-AC7B-4E08-B7F0-78E1117661D1}" srcOrd="0" destOrd="0" presId="urn:microsoft.com/office/officeart/2005/8/layout/chevron2"/>
    <dgm:cxn modelId="{C234CE43-A982-4F6D-B73B-8731C2890B5C}" type="presParOf" srcId="{27E76BDF-7EB3-42C5-9E91-046A3639B66D}" destId="{D5CC2F33-5092-4427-AAC1-549B44B4CD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C92C1-4DDA-4C17-A784-D80627BEAD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6529A7-35E4-4044-AE7B-CB4FA9D8D9DD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董事長</a:t>
          </a:r>
          <a:endParaRPr lang="zh-TW" altLang="en-US" sz="1500" baseline="0" dirty="0"/>
        </a:p>
      </dgm:t>
    </dgm:pt>
    <dgm:pt modelId="{DFB43BCD-3B43-4B9E-AFB6-1D8E7CFAEB11}" type="parTrans" cxnId="{2B06C420-56EF-41F5-AFF8-24A6D6D9C598}">
      <dgm:prSet/>
      <dgm:spPr/>
      <dgm:t>
        <a:bodyPr/>
        <a:lstStyle/>
        <a:p>
          <a:endParaRPr lang="zh-TW" altLang="en-US"/>
        </a:p>
      </dgm:t>
    </dgm:pt>
    <dgm:pt modelId="{40AFBDE6-A774-419D-B01C-AF34F9F68E1B}" type="sibTrans" cxnId="{2B06C420-56EF-41F5-AFF8-24A6D6D9C598}">
      <dgm:prSet/>
      <dgm:spPr/>
      <dgm:t>
        <a:bodyPr/>
        <a:lstStyle/>
        <a:p>
          <a:endParaRPr lang="zh-TW" altLang="en-US"/>
        </a:p>
      </dgm:t>
    </dgm:pt>
    <dgm:pt modelId="{2060EDCF-063E-473D-ACE7-FC4ECC9CF2B3}" type="asst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總經理</a:t>
          </a:r>
          <a:endParaRPr lang="zh-TW" altLang="en-US" sz="1500" baseline="0" dirty="0"/>
        </a:p>
      </dgm:t>
    </dgm:pt>
    <dgm:pt modelId="{CB2F627E-C452-4069-83ED-DD667B1F7F66}" type="parTrans" cxnId="{3816D27C-3452-473D-973E-A9EF4DE12D9E}">
      <dgm:prSet/>
      <dgm:spPr/>
      <dgm:t>
        <a:bodyPr/>
        <a:lstStyle/>
        <a:p>
          <a:endParaRPr lang="zh-TW" altLang="en-US" sz="1500" baseline="0"/>
        </a:p>
      </dgm:t>
    </dgm:pt>
    <dgm:pt modelId="{25FC0AFE-5B74-45CC-8E69-A547E6C5A73E}" type="sibTrans" cxnId="{3816D27C-3452-473D-973E-A9EF4DE12D9E}">
      <dgm:prSet/>
      <dgm:spPr/>
      <dgm:t>
        <a:bodyPr/>
        <a:lstStyle/>
        <a:p>
          <a:endParaRPr lang="zh-TW" altLang="en-US"/>
        </a:p>
      </dgm:t>
    </dgm:pt>
    <dgm:pt modelId="{CB992716-592F-44E1-B7BA-FB1C8D1682DC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管理單位</a:t>
          </a:r>
          <a:endParaRPr lang="zh-TW" altLang="en-US" sz="1500" baseline="0" dirty="0"/>
        </a:p>
      </dgm:t>
    </dgm:pt>
    <dgm:pt modelId="{6F1BBD5E-83D7-4F40-B082-8C2BC9CB981C}" type="parTrans" cxnId="{F303E187-47CA-418A-AF21-944B37878C0A}">
      <dgm:prSet/>
      <dgm:spPr/>
      <dgm:t>
        <a:bodyPr/>
        <a:lstStyle/>
        <a:p>
          <a:endParaRPr lang="zh-TW" altLang="en-US" sz="1500" baseline="0"/>
        </a:p>
      </dgm:t>
    </dgm:pt>
    <dgm:pt modelId="{14CDB053-2436-4EAF-84AA-CA2029F2714E}" type="sibTrans" cxnId="{F303E187-47CA-418A-AF21-944B37878C0A}">
      <dgm:prSet/>
      <dgm:spPr/>
      <dgm:t>
        <a:bodyPr/>
        <a:lstStyle/>
        <a:p>
          <a:endParaRPr lang="zh-TW" altLang="en-US"/>
        </a:p>
      </dgm:t>
    </dgm:pt>
    <dgm:pt modelId="{CF0AC827-66C1-4F95-BD69-43ECD39970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研發課</a:t>
          </a:r>
          <a:endParaRPr lang="zh-TW" altLang="en-US" sz="1500" baseline="0" dirty="0"/>
        </a:p>
      </dgm:t>
    </dgm:pt>
    <dgm:pt modelId="{F26A1961-AA09-48C9-A81A-6E8F17BB6E18}" type="parTrans" cxnId="{A5E421E1-92FF-491B-A8BC-7FA5C684F7E6}">
      <dgm:prSet/>
      <dgm:spPr/>
      <dgm:t>
        <a:bodyPr/>
        <a:lstStyle/>
        <a:p>
          <a:endParaRPr lang="zh-TW" altLang="en-US" sz="1500" baseline="0"/>
        </a:p>
      </dgm:t>
    </dgm:pt>
    <dgm:pt modelId="{6277ED0A-CC3D-48E1-B04D-D812341F8179}" type="sibTrans" cxnId="{A5E421E1-92FF-491B-A8BC-7FA5C684F7E6}">
      <dgm:prSet/>
      <dgm:spPr/>
      <dgm:t>
        <a:bodyPr/>
        <a:lstStyle/>
        <a:p>
          <a:endParaRPr lang="zh-TW" altLang="en-US"/>
        </a:p>
      </dgm:t>
    </dgm:pt>
    <dgm:pt modelId="{7D039F17-EF8E-4999-8EE1-A2E19F510784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人資課</a:t>
          </a:r>
          <a:endParaRPr lang="zh-TW" altLang="en-US" sz="1500" baseline="0" dirty="0"/>
        </a:p>
      </dgm:t>
    </dgm:pt>
    <dgm:pt modelId="{E2441287-8C70-4CCE-A126-A00761811AA3}" type="parTrans" cxnId="{C3F0290A-7A6E-4189-8E2B-DA7DDCA6FFC2}">
      <dgm:prSet/>
      <dgm:spPr/>
      <dgm:t>
        <a:bodyPr/>
        <a:lstStyle/>
        <a:p>
          <a:endParaRPr lang="zh-TW" altLang="en-US" sz="1500" baseline="0"/>
        </a:p>
      </dgm:t>
    </dgm:pt>
    <dgm:pt modelId="{3AB3F2C0-0560-476E-A251-B3D1ADA9B617}" type="sibTrans" cxnId="{C3F0290A-7A6E-4189-8E2B-DA7DDCA6FFC2}">
      <dgm:prSet/>
      <dgm:spPr/>
      <dgm:t>
        <a:bodyPr/>
        <a:lstStyle/>
        <a:p>
          <a:endParaRPr lang="zh-TW" altLang="en-US"/>
        </a:p>
      </dgm:t>
    </dgm:pt>
    <dgm:pt modelId="{74CF6493-0511-4AFA-961E-7FCDA920EE75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生管課</a:t>
          </a:r>
          <a:endParaRPr lang="zh-TW" altLang="en-US" sz="1500" baseline="0" dirty="0"/>
        </a:p>
      </dgm:t>
    </dgm:pt>
    <dgm:pt modelId="{7CB396ED-AE7F-49E3-8503-36D93E8BEE95}" type="parTrans" cxnId="{AF5CBC27-8FEE-4A93-B660-C8F281E1676F}">
      <dgm:prSet/>
      <dgm:spPr/>
      <dgm:t>
        <a:bodyPr/>
        <a:lstStyle/>
        <a:p>
          <a:endParaRPr lang="zh-TW" altLang="en-US" sz="1500" baseline="0"/>
        </a:p>
      </dgm:t>
    </dgm:pt>
    <dgm:pt modelId="{1E0D9EA5-AB45-446B-A85F-A21BA0741846}" type="sibTrans" cxnId="{AF5CBC27-8FEE-4A93-B660-C8F281E1676F}">
      <dgm:prSet/>
      <dgm:spPr/>
      <dgm:t>
        <a:bodyPr/>
        <a:lstStyle/>
        <a:p>
          <a:endParaRPr lang="zh-TW" altLang="en-US"/>
        </a:p>
      </dgm:t>
    </dgm:pt>
    <dgm:pt modelId="{2E0ABA0B-C7A3-4A70-9D7E-7FBA36578D1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資材單位</a:t>
          </a:r>
          <a:endParaRPr lang="zh-TW" altLang="en-US" sz="1500" baseline="0" dirty="0"/>
        </a:p>
      </dgm:t>
    </dgm:pt>
    <dgm:pt modelId="{AB101DC5-FA24-4A6F-9214-A9DCD4716AB9}" type="parTrans" cxnId="{6D14B41C-5C2A-4568-9995-42DDDCCD5A04}">
      <dgm:prSet/>
      <dgm:spPr/>
      <dgm:t>
        <a:bodyPr/>
        <a:lstStyle/>
        <a:p>
          <a:endParaRPr lang="zh-TW" altLang="en-US" sz="1500" baseline="0"/>
        </a:p>
      </dgm:t>
    </dgm:pt>
    <dgm:pt modelId="{F811D1E6-5EA0-4E19-A3B8-4BAC590D09F8}" type="sibTrans" cxnId="{6D14B41C-5C2A-4568-9995-42DDDCCD5A04}">
      <dgm:prSet/>
      <dgm:spPr/>
      <dgm:t>
        <a:bodyPr/>
        <a:lstStyle/>
        <a:p>
          <a:endParaRPr lang="zh-TW" altLang="en-US"/>
        </a:p>
      </dgm:t>
    </dgm:pt>
    <dgm:pt modelId="{C53CAC2C-6A9C-4C90-BA48-CDFEB893799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製造單位</a:t>
          </a:r>
          <a:endParaRPr lang="zh-TW" altLang="en-US" sz="1500" baseline="0" dirty="0"/>
        </a:p>
      </dgm:t>
    </dgm:pt>
    <dgm:pt modelId="{8B1A7E9E-3496-4138-B3A8-18845B04BFA2}" type="parTrans" cxnId="{AB27D508-BABF-4B4F-ACB2-04E9EA36BB83}">
      <dgm:prSet/>
      <dgm:spPr/>
      <dgm:t>
        <a:bodyPr/>
        <a:lstStyle/>
        <a:p>
          <a:endParaRPr lang="zh-TW" altLang="en-US" sz="1500" baseline="0"/>
        </a:p>
      </dgm:t>
    </dgm:pt>
    <dgm:pt modelId="{B5370BF2-1454-4AC6-9848-DA892FBB2DA7}" type="sibTrans" cxnId="{AB27D508-BABF-4B4F-ACB2-04E9EA36BB83}">
      <dgm:prSet/>
      <dgm:spPr/>
      <dgm:t>
        <a:bodyPr/>
        <a:lstStyle/>
        <a:p>
          <a:endParaRPr lang="zh-TW" altLang="en-US"/>
        </a:p>
      </dgm:t>
    </dgm:pt>
    <dgm:pt modelId="{4AC39599-A12A-4017-B845-3FAFCA0A8A3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混綀課</a:t>
          </a:r>
          <a:endParaRPr lang="zh-TW" altLang="en-US" sz="1500" baseline="0" dirty="0"/>
        </a:p>
      </dgm:t>
    </dgm:pt>
    <dgm:pt modelId="{DB09E9B6-700F-4E93-93D5-D117C4B19D19}" type="parTrans" cxnId="{92168A00-DA3A-4E1C-B7C8-7829CEA1EE96}">
      <dgm:prSet/>
      <dgm:spPr/>
      <dgm:t>
        <a:bodyPr/>
        <a:lstStyle/>
        <a:p>
          <a:endParaRPr lang="zh-TW" altLang="en-US" sz="1500" baseline="0"/>
        </a:p>
      </dgm:t>
    </dgm:pt>
    <dgm:pt modelId="{5BFFA0A1-960C-4524-91D2-123034C785A7}" type="sibTrans" cxnId="{92168A00-DA3A-4E1C-B7C8-7829CEA1EE96}">
      <dgm:prSet/>
      <dgm:spPr/>
      <dgm:t>
        <a:bodyPr/>
        <a:lstStyle/>
        <a:p>
          <a:endParaRPr lang="zh-TW" altLang="en-US"/>
        </a:p>
      </dgm:t>
    </dgm:pt>
    <dgm:pt modelId="{018C3ABE-B358-47CC-9DDD-60A2385F3C8E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財務課</a:t>
          </a:r>
          <a:endParaRPr lang="zh-TW" altLang="en-US" sz="1500" baseline="0" dirty="0"/>
        </a:p>
      </dgm:t>
    </dgm:pt>
    <dgm:pt modelId="{25B2576B-65D4-466B-8428-6B768CA61D27}" type="parTrans" cxnId="{54973553-204F-47F7-B1CF-D3BFA591C060}">
      <dgm:prSet/>
      <dgm:spPr/>
      <dgm:t>
        <a:bodyPr/>
        <a:lstStyle/>
        <a:p>
          <a:endParaRPr lang="zh-TW" altLang="en-US" sz="1500" baseline="0"/>
        </a:p>
      </dgm:t>
    </dgm:pt>
    <dgm:pt modelId="{3F65486D-10CE-4050-8192-C78CA001C78F}" type="sibTrans" cxnId="{54973553-204F-47F7-B1CF-D3BFA591C060}">
      <dgm:prSet/>
      <dgm:spPr/>
      <dgm:t>
        <a:bodyPr/>
        <a:lstStyle/>
        <a:p>
          <a:endParaRPr lang="zh-TW" altLang="en-US"/>
        </a:p>
      </dgm:t>
    </dgm:pt>
    <dgm:pt modelId="{F6CEF292-0726-4508-9033-FE08A2515F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業務支援</a:t>
          </a:r>
          <a:endParaRPr lang="zh-TW" altLang="en-US" sz="1500" baseline="0" dirty="0"/>
        </a:p>
      </dgm:t>
    </dgm:pt>
    <dgm:pt modelId="{72ECE088-6E6B-44A3-89A2-3541DD4D9898}" type="parTrans" cxnId="{40E97A06-AD4D-4ACB-8FE4-6495C2D31972}">
      <dgm:prSet/>
      <dgm:spPr/>
      <dgm:t>
        <a:bodyPr/>
        <a:lstStyle/>
        <a:p>
          <a:endParaRPr lang="zh-TW" altLang="en-US" sz="1500" baseline="0"/>
        </a:p>
      </dgm:t>
    </dgm:pt>
    <dgm:pt modelId="{BEBF5A3D-E847-45B4-AB1D-FC9FAAA7263E}" type="sibTrans" cxnId="{40E97A06-AD4D-4ACB-8FE4-6495C2D31972}">
      <dgm:prSet/>
      <dgm:spPr/>
      <dgm:t>
        <a:bodyPr/>
        <a:lstStyle/>
        <a:p>
          <a:endParaRPr lang="zh-TW" altLang="en-US"/>
        </a:p>
      </dgm:t>
    </dgm:pt>
    <dgm:pt modelId="{793B149E-C2D4-4DD4-B9E7-BDB216EDE753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成型課</a:t>
          </a:r>
          <a:endParaRPr lang="zh-TW" altLang="en-US" sz="1500" baseline="0" dirty="0"/>
        </a:p>
      </dgm:t>
    </dgm:pt>
    <dgm:pt modelId="{ABFF8F8A-CE8A-43BB-945C-957EEECBA493}" type="parTrans" cxnId="{5F8AE958-4CBA-4549-BA96-610235E0B0B2}">
      <dgm:prSet/>
      <dgm:spPr/>
      <dgm:t>
        <a:bodyPr/>
        <a:lstStyle/>
        <a:p>
          <a:endParaRPr lang="zh-TW" altLang="en-US" sz="1500" baseline="0"/>
        </a:p>
      </dgm:t>
    </dgm:pt>
    <dgm:pt modelId="{F1DCD664-EF26-4C1A-A6A0-503D91958D8D}" type="sibTrans" cxnId="{5F8AE958-4CBA-4549-BA96-610235E0B0B2}">
      <dgm:prSet/>
      <dgm:spPr/>
      <dgm:t>
        <a:bodyPr/>
        <a:lstStyle/>
        <a:p>
          <a:endParaRPr lang="zh-TW" altLang="en-US"/>
        </a:p>
      </dgm:t>
    </dgm:pt>
    <dgm:pt modelId="{890349FD-78A6-4C78-A5C9-F5B03CD59A1C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沖型課</a:t>
          </a:r>
          <a:endParaRPr lang="zh-TW" altLang="en-US" sz="1500" baseline="0" dirty="0"/>
        </a:p>
      </dgm:t>
    </dgm:pt>
    <dgm:pt modelId="{52C4518E-691F-4D73-9FF0-955B9579B62D}" type="parTrans" cxnId="{FE0EFB57-4580-4BF2-920C-6CC12C47B689}">
      <dgm:prSet/>
      <dgm:spPr/>
      <dgm:t>
        <a:bodyPr/>
        <a:lstStyle/>
        <a:p>
          <a:endParaRPr lang="zh-TW" altLang="en-US" sz="1500" baseline="0"/>
        </a:p>
      </dgm:t>
    </dgm:pt>
    <dgm:pt modelId="{F719CAD4-3D7D-4563-B919-471FF6A91A8D}" type="sibTrans" cxnId="{FE0EFB57-4580-4BF2-920C-6CC12C47B689}">
      <dgm:prSet/>
      <dgm:spPr/>
      <dgm:t>
        <a:bodyPr/>
        <a:lstStyle/>
        <a:p>
          <a:endParaRPr lang="zh-TW" altLang="en-US"/>
        </a:p>
      </dgm:t>
    </dgm:pt>
    <dgm:pt modelId="{1D8E10E5-0602-434F-B53E-9DA990A2C0E2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製檢課</a:t>
          </a:r>
          <a:endParaRPr lang="zh-TW" altLang="en-US" sz="1500" baseline="0" dirty="0"/>
        </a:p>
      </dgm:t>
    </dgm:pt>
    <dgm:pt modelId="{E125477A-9CC8-48D6-8D30-758C214E3900}" type="parTrans" cxnId="{06F4E959-F42C-499E-A87D-91CA22EC311A}">
      <dgm:prSet/>
      <dgm:spPr/>
      <dgm:t>
        <a:bodyPr/>
        <a:lstStyle/>
        <a:p>
          <a:endParaRPr lang="zh-TW" altLang="en-US" sz="1500" baseline="0"/>
        </a:p>
      </dgm:t>
    </dgm:pt>
    <dgm:pt modelId="{8A2E1CD2-3FB4-4778-AE3B-B56BB2AAAE02}" type="sibTrans" cxnId="{06F4E959-F42C-499E-A87D-91CA22EC311A}">
      <dgm:prSet/>
      <dgm:spPr/>
      <dgm:t>
        <a:bodyPr/>
        <a:lstStyle/>
        <a:p>
          <a:endParaRPr lang="zh-TW" altLang="en-US"/>
        </a:p>
      </dgm:t>
    </dgm:pt>
    <dgm:pt modelId="{4FC8BDB0-D04F-47B0-844A-B6BA4EFF807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業務單位</a:t>
          </a:r>
          <a:endParaRPr lang="zh-TW" altLang="en-US" sz="1500" baseline="0" dirty="0"/>
        </a:p>
      </dgm:t>
    </dgm:pt>
    <dgm:pt modelId="{41684823-8EF4-4CD4-B782-FAC66C20F611}" type="parTrans" cxnId="{EA9214EA-C701-4570-A44E-6013B6DE9842}">
      <dgm:prSet/>
      <dgm:spPr/>
      <dgm:t>
        <a:bodyPr/>
        <a:lstStyle/>
        <a:p>
          <a:endParaRPr lang="zh-TW" altLang="en-US" sz="1500" baseline="0"/>
        </a:p>
      </dgm:t>
    </dgm:pt>
    <dgm:pt modelId="{A064B11B-FA69-4E21-BA0B-C31ED6ED5EE9}" type="sibTrans" cxnId="{EA9214EA-C701-4570-A44E-6013B6DE9842}">
      <dgm:prSet/>
      <dgm:spPr/>
      <dgm:t>
        <a:bodyPr/>
        <a:lstStyle/>
        <a:p>
          <a:endParaRPr lang="zh-TW" altLang="en-US"/>
        </a:p>
      </dgm:t>
    </dgm:pt>
    <dgm:pt modelId="{A19663CA-6992-4528-AF62-826C62D6B20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業務課</a:t>
          </a:r>
          <a:endParaRPr lang="zh-TW" altLang="en-US" sz="1500" baseline="0" dirty="0"/>
        </a:p>
      </dgm:t>
    </dgm:pt>
    <dgm:pt modelId="{78361C11-C2EB-44A4-8044-DA1527A2D30D}" type="parTrans" cxnId="{BC09915A-6E5C-42AA-BA7B-CE4E085680AC}">
      <dgm:prSet/>
      <dgm:spPr/>
      <dgm:t>
        <a:bodyPr/>
        <a:lstStyle/>
        <a:p>
          <a:endParaRPr lang="zh-TW" altLang="en-US" sz="1500" baseline="0"/>
        </a:p>
      </dgm:t>
    </dgm:pt>
    <dgm:pt modelId="{556E5854-786A-4217-A855-4F1FD1F1381A}" type="sibTrans" cxnId="{BC09915A-6E5C-42AA-BA7B-CE4E085680AC}">
      <dgm:prSet/>
      <dgm:spPr/>
      <dgm:t>
        <a:bodyPr/>
        <a:lstStyle/>
        <a:p>
          <a:endParaRPr lang="zh-TW" altLang="en-US"/>
        </a:p>
      </dgm:t>
    </dgm:pt>
    <dgm:pt modelId="{C568C9FB-F4BA-45BA-8E88-C231054A389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採購課</a:t>
          </a:r>
          <a:endParaRPr lang="zh-TW" altLang="en-US" sz="1500" baseline="0" dirty="0"/>
        </a:p>
      </dgm:t>
    </dgm:pt>
    <dgm:pt modelId="{F27D069D-C164-45B9-BEAC-D369DA5F2BDF}" type="parTrans" cxnId="{2CDE50A4-EB95-459B-AD6A-0BD886D3D146}">
      <dgm:prSet/>
      <dgm:spPr/>
      <dgm:t>
        <a:bodyPr/>
        <a:lstStyle/>
        <a:p>
          <a:endParaRPr lang="zh-TW" altLang="en-US" sz="1500" baseline="0"/>
        </a:p>
      </dgm:t>
    </dgm:pt>
    <dgm:pt modelId="{5CF8449A-7B09-4A4A-A428-9E9ACEF8D2B3}" type="sibTrans" cxnId="{2CDE50A4-EB95-459B-AD6A-0BD886D3D146}">
      <dgm:prSet/>
      <dgm:spPr/>
      <dgm:t>
        <a:bodyPr/>
        <a:lstStyle/>
        <a:p>
          <a:endParaRPr lang="zh-TW" altLang="en-US"/>
        </a:p>
      </dgm:t>
    </dgm:pt>
    <dgm:pt modelId="{DAED71BD-DE76-4E7C-8F98-37689F05638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倉管課</a:t>
          </a:r>
          <a:endParaRPr lang="zh-TW" altLang="en-US" sz="1500" baseline="0" dirty="0"/>
        </a:p>
      </dgm:t>
    </dgm:pt>
    <dgm:pt modelId="{8CEE96BA-E661-4750-B668-9B1B5580E481}" type="parTrans" cxnId="{984581F6-33FB-41DF-9185-EFA0386DD386}">
      <dgm:prSet/>
      <dgm:spPr/>
      <dgm:t>
        <a:bodyPr/>
        <a:lstStyle/>
        <a:p>
          <a:endParaRPr lang="zh-TW" altLang="en-US" sz="1500" baseline="0"/>
        </a:p>
      </dgm:t>
    </dgm:pt>
    <dgm:pt modelId="{C5F984E7-D783-4472-A0DA-D6BB1EFED853}" type="sibTrans" cxnId="{984581F6-33FB-41DF-9185-EFA0386DD386}">
      <dgm:prSet/>
      <dgm:spPr/>
      <dgm:t>
        <a:bodyPr/>
        <a:lstStyle/>
        <a:p>
          <a:endParaRPr lang="zh-TW" altLang="en-US"/>
        </a:p>
      </dgm:t>
    </dgm:pt>
    <dgm:pt modelId="{7790CEF6-AD5A-4CE5-8342-C411FEEFA27E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品保單位</a:t>
          </a:r>
          <a:endParaRPr lang="zh-TW" altLang="en-US" sz="1500" baseline="0" dirty="0"/>
        </a:p>
      </dgm:t>
    </dgm:pt>
    <dgm:pt modelId="{CEF5A4A3-5531-4EED-B673-B2802B3C2445}" type="parTrans" cxnId="{4DA2DB1B-26E1-4D4A-9F0D-89A11BE17CF6}">
      <dgm:prSet/>
      <dgm:spPr/>
      <dgm:t>
        <a:bodyPr/>
        <a:lstStyle/>
        <a:p>
          <a:endParaRPr lang="zh-TW" altLang="en-US" sz="1500" baseline="0"/>
        </a:p>
      </dgm:t>
    </dgm:pt>
    <dgm:pt modelId="{126D891A-5018-421A-8594-12C544B78FBF}" type="sibTrans" cxnId="{4DA2DB1B-26E1-4D4A-9F0D-89A11BE17CF6}">
      <dgm:prSet/>
      <dgm:spPr/>
      <dgm:t>
        <a:bodyPr/>
        <a:lstStyle/>
        <a:p>
          <a:endParaRPr lang="zh-TW" altLang="en-US"/>
        </a:p>
      </dgm:t>
    </dgm:pt>
    <dgm:pt modelId="{C27AF881-718F-425A-8C6C-5C57D68E23A0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500" baseline="0" dirty="0" smtClean="0"/>
            <a:t>QC</a:t>
          </a:r>
          <a:r>
            <a:rPr lang="zh-TW" altLang="en-US" sz="1500" baseline="0" dirty="0" smtClean="0"/>
            <a:t>課</a:t>
          </a:r>
          <a:endParaRPr lang="zh-TW" altLang="en-US" sz="1500" baseline="0" dirty="0"/>
        </a:p>
      </dgm:t>
    </dgm:pt>
    <dgm:pt modelId="{3F0BB9C4-A65B-4EE0-B153-17888B302F23}" type="parTrans" cxnId="{1AE4DC74-FF9A-4E60-81A2-C0CF61068778}">
      <dgm:prSet/>
      <dgm:spPr/>
      <dgm:t>
        <a:bodyPr/>
        <a:lstStyle/>
        <a:p>
          <a:endParaRPr lang="zh-TW" altLang="en-US" sz="1500" baseline="0"/>
        </a:p>
      </dgm:t>
    </dgm:pt>
    <dgm:pt modelId="{355554E6-02A9-4BB4-99D7-6085D5B329EE}" type="sibTrans" cxnId="{1AE4DC74-FF9A-4E60-81A2-C0CF61068778}">
      <dgm:prSet/>
      <dgm:spPr/>
      <dgm:t>
        <a:bodyPr/>
        <a:lstStyle/>
        <a:p>
          <a:endParaRPr lang="zh-TW" altLang="en-US"/>
        </a:p>
      </dgm:t>
    </dgm:pt>
    <dgm:pt modelId="{92BA8D13-B2FA-44AE-934F-4C0AAE57FCF2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500" baseline="0" dirty="0" smtClean="0"/>
            <a:t>QA</a:t>
          </a:r>
          <a:r>
            <a:rPr lang="zh-TW" altLang="en-US" sz="1500" baseline="0" dirty="0" smtClean="0"/>
            <a:t>課</a:t>
          </a:r>
          <a:endParaRPr lang="zh-TW" altLang="en-US" sz="1500" baseline="0" dirty="0"/>
        </a:p>
      </dgm:t>
    </dgm:pt>
    <dgm:pt modelId="{DD8DF21E-4094-4DC3-B37B-345D421DC373}" type="parTrans" cxnId="{111899C9-E16F-43AA-9CD1-71D81592B753}">
      <dgm:prSet/>
      <dgm:spPr/>
      <dgm:t>
        <a:bodyPr/>
        <a:lstStyle/>
        <a:p>
          <a:endParaRPr lang="zh-TW" altLang="en-US" sz="1500" baseline="0"/>
        </a:p>
      </dgm:t>
    </dgm:pt>
    <dgm:pt modelId="{D98EA772-C8E2-45E4-96DD-4C10E8F255DD}" type="sibTrans" cxnId="{111899C9-E16F-43AA-9CD1-71D81592B753}">
      <dgm:prSet/>
      <dgm:spPr/>
      <dgm:t>
        <a:bodyPr/>
        <a:lstStyle/>
        <a:p>
          <a:endParaRPr lang="zh-TW" altLang="en-US"/>
        </a:p>
      </dgm:t>
    </dgm:pt>
    <dgm:pt modelId="{45497032-16E1-45CB-8243-58CB4D346C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工程研發</a:t>
          </a:r>
          <a:endParaRPr lang="zh-TW" altLang="en-US" sz="1500" baseline="0" dirty="0"/>
        </a:p>
      </dgm:t>
    </dgm:pt>
    <dgm:pt modelId="{9D0DEC87-2F46-4B12-A9D5-F675D6FFB06C}" type="parTrans" cxnId="{93C65522-FE2A-4248-998E-FF31111EF2A3}">
      <dgm:prSet/>
      <dgm:spPr/>
      <dgm:t>
        <a:bodyPr/>
        <a:lstStyle/>
        <a:p>
          <a:endParaRPr lang="zh-TW" altLang="en-US" sz="1500" baseline="0"/>
        </a:p>
      </dgm:t>
    </dgm:pt>
    <dgm:pt modelId="{0C9FF8E7-8213-42AE-8B47-B3FFB1C870ED}" type="sibTrans" cxnId="{93C65522-FE2A-4248-998E-FF31111EF2A3}">
      <dgm:prSet/>
      <dgm:spPr/>
      <dgm:t>
        <a:bodyPr/>
        <a:lstStyle/>
        <a:p>
          <a:endParaRPr lang="zh-TW" altLang="en-US"/>
        </a:p>
      </dgm:t>
    </dgm:pt>
    <dgm:pt modelId="{1B69D0BA-C8A4-45B4-ACE2-62CEC9B22AA4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TW" altLang="en-US" sz="1500" baseline="0" dirty="0" smtClean="0"/>
            <a:t>生技課</a:t>
          </a:r>
          <a:endParaRPr lang="zh-TW" altLang="en-US" sz="1500" baseline="0" dirty="0"/>
        </a:p>
      </dgm:t>
    </dgm:pt>
    <dgm:pt modelId="{7794FAF1-D630-4550-B7F7-FF06515BB71F}" type="parTrans" cxnId="{D3A59E00-8EF8-4378-907D-2605AD077C80}">
      <dgm:prSet/>
      <dgm:spPr/>
      <dgm:t>
        <a:bodyPr/>
        <a:lstStyle/>
        <a:p>
          <a:endParaRPr lang="zh-TW" altLang="en-US" sz="1500" baseline="0"/>
        </a:p>
      </dgm:t>
    </dgm:pt>
    <dgm:pt modelId="{CCC92D89-992D-4EEC-A9A6-84C97A090497}" type="sibTrans" cxnId="{D3A59E00-8EF8-4378-907D-2605AD077C80}">
      <dgm:prSet/>
      <dgm:spPr/>
      <dgm:t>
        <a:bodyPr/>
        <a:lstStyle/>
        <a:p>
          <a:endParaRPr lang="zh-TW" altLang="en-US"/>
        </a:p>
      </dgm:t>
    </dgm:pt>
    <dgm:pt modelId="{CAB443FD-6792-41DF-9909-C07F3B47E953}" type="pres">
      <dgm:prSet presAssocID="{EE2C92C1-4DDA-4C17-A784-D80627BEAD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B5D3F03-C62E-406E-9280-0E04E1B21315}" type="pres">
      <dgm:prSet presAssocID="{926529A7-35E4-4044-AE7B-CB4FA9D8D9DD}" presName="hierRoot1" presStyleCnt="0">
        <dgm:presLayoutVars>
          <dgm:hierBranch val="init"/>
        </dgm:presLayoutVars>
      </dgm:prSet>
      <dgm:spPr/>
    </dgm:pt>
    <dgm:pt modelId="{6EE799A9-C34E-411E-91D0-C947C413C290}" type="pres">
      <dgm:prSet presAssocID="{926529A7-35E4-4044-AE7B-CB4FA9D8D9DD}" presName="rootComposite1" presStyleCnt="0"/>
      <dgm:spPr/>
    </dgm:pt>
    <dgm:pt modelId="{DD55A1ED-FAB1-4756-B38A-DEFF77D082D4}" type="pres">
      <dgm:prSet presAssocID="{926529A7-35E4-4044-AE7B-CB4FA9D8D9DD}" presName="rootText1" presStyleLbl="node0" presStyleIdx="0" presStyleCnt="1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17462E-7C47-4FBB-AE6F-D910797AD34E}" type="pres">
      <dgm:prSet presAssocID="{926529A7-35E4-4044-AE7B-CB4FA9D8D9D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DFBAA6B-43EB-4875-9FAA-255115CA3414}" type="pres">
      <dgm:prSet presAssocID="{926529A7-35E4-4044-AE7B-CB4FA9D8D9DD}" presName="hierChild2" presStyleCnt="0"/>
      <dgm:spPr/>
    </dgm:pt>
    <dgm:pt modelId="{9445AA8C-54EC-41BC-8822-80814F42328F}" type="pres">
      <dgm:prSet presAssocID="{6F1BBD5E-83D7-4F40-B082-8C2BC9CB981C}" presName="Name37" presStyleLbl="parChTrans1D2" presStyleIdx="0" presStyleCnt="7" custSzX="720000" custSzY="360000"/>
      <dgm:spPr/>
      <dgm:t>
        <a:bodyPr/>
        <a:lstStyle/>
        <a:p>
          <a:endParaRPr lang="zh-TW" altLang="en-US"/>
        </a:p>
      </dgm:t>
    </dgm:pt>
    <dgm:pt modelId="{DBB665CD-E0CE-45AD-A769-E55F0C22C4A0}" type="pres">
      <dgm:prSet presAssocID="{CB992716-592F-44E1-B7BA-FB1C8D1682DC}" presName="hierRoot2" presStyleCnt="0">
        <dgm:presLayoutVars>
          <dgm:hierBranch val="init"/>
        </dgm:presLayoutVars>
      </dgm:prSet>
      <dgm:spPr/>
    </dgm:pt>
    <dgm:pt modelId="{E13E5C9F-BC91-4037-82F4-F0EB0D1CA243}" type="pres">
      <dgm:prSet presAssocID="{CB992716-592F-44E1-B7BA-FB1C8D1682DC}" presName="rootComposite" presStyleCnt="0"/>
      <dgm:spPr/>
    </dgm:pt>
    <dgm:pt modelId="{FDA0E7FD-34FC-4B0E-A7FE-9A9349A6C21A}" type="pres">
      <dgm:prSet presAssocID="{CB992716-592F-44E1-B7BA-FB1C8D1682DC}" presName="rootText" presStyleLbl="node2" presStyleIdx="0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B6DC19-A0E3-4213-9A28-2E3B0DBEC6DE}" type="pres">
      <dgm:prSet presAssocID="{CB992716-592F-44E1-B7BA-FB1C8D1682DC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FEE3F9C9-AA60-461B-8D6C-63200F0BD881}" type="pres">
      <dgm:prSet presAssocID="{CB992716-592F-44E1-B7BA-FB1C8D1682DC}" presName="hierChild4" presStyleCnt="0"/>
      <dgm:spPr/>
    </dgm:pt>
    <dgm:pt modelId="{D9FCFA08-753C-4BC8-B952-877B4AE6AFE5}" type="pres">
      <dgm:prSet presAssocID="{E2441287-8C70-4CCE-A126-A00761811AA3}" presName="Name37" presStyleLbl="parChTrans1D3" presStyleIdx="0" presStyleCnt="15" custSzX="720002" custSzY="360000"/>
      <dgm:spPr/>
      <dgm:t>
        <a:bodyPr/>
        <a:lstStyle/>
        <a:p>
          <a:endParaRPr lang="zh-TW" altLang="en-US"/>
        </a:p>
      </dgm:t>
    </dgm:pt>
    <dgm:pt modelId="{92FFA8C3-93E3-4F75-8A02-F36789B1909F}" type="pres">
      <dgm:prSet presAssocID="{7D039F17-EF8E-4999-8EE1-A2E19F510784}" presName="hierRoot2" presStyleCnt="0">
        <dgm:presLayoutVars>
          <dgm:hierBranch val="init"/>
        </dgm:presLayoutVars>
      </dgm:prSet>
      <dgm:spPr/>
    </dgm:pt>
    <dgm:pt modelId="{2912AB3D-FF24-4412-8BB4-588AA9D18477}" type="pres">
      <dgm:prSet presAssocID="{7D039F17-EF8E-4999-8EE1-A2E19F510784}" presName="rootComposite" presStyleCnt="0"/>
      <dgm:spPr/>
    </dgm:pt>
    <dgm:pt modelId="{414590FB-ACFD-46FE-8FD1-4563C794327F}" type="pres">
      <dgm:prSet presAssocID="{7D039F17-EF8E-4999-8EE1-A2E19F510784}" presName="rootText" presStyleLbl="node3" presStyleIdx="0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0CA6B1-504C-4C9C-8293-11C7D6C74A4E}" type="pres">
      <dgm:prSet presAssocID="{7D039F17-EF8E-4999-8EE1-A2E19F510784}" presName="rootConnector" presStyleLbl="node3" presStyleIdx="0" presStyleCnt="15"/>
      <dgm:spPr/>
      <dgm:t>
        <a:bodyPr/>
        <a:lstStyle/>
        <a:p>
          <a:endParaRPr lang="zh-TW" altLang="en-US"/>
        </a:p>
      </dgm:t>
    </dgm:pt>
    <dgm:pt modelId="{60DD8BF9-5115-414D-9FFE-0919F50849E6}" type="pres">
      <dgm:prSet presAssocID="{7D039F17-EF8E-4999-8EE1-A2E19F510784}" presName="hierChild4" presStyleCnt="0"/>
      <dgm:spPr/>
    </dgm:pt>
    <dgm:pt modelId="{B68F5985-D3F3-41C3-A517-44DA4A4F33C2}" type="pres">
      <dgm:prSet presAssocID="{7D039F17-EF8E-4999-8EE1-A2E19F510784}" presName="hierChild5" presStyleCnt="0"/>
      <dgm:spPr/>
    </dgm:pt>
    <dgm:pt modelId="{884D9B4F-E5C7-4F94-AE39-75F3E8D9DE45}" type="pres">
      <dgm:prSet presAssocID="{25B2576B-65D4-466B-8428-6B768CA61D27}" presName="Name37" presStyleLbl="parChTrans1D3" presStyleIdx="1" presStyleCnt="15" custSzX="720002" custSzY="360000"/>
      <dgm:spPr/>
      <dgm:t>
        <a:bodyPr/>
        <a:lstStyle/>
        <a:p>
          <a:endParaRPr lang="zh-TW" altLang="en-US"/>
        </a:p>
      </dgm:t>
    </dgm:pt>
    <dgm:pt modelId="{60BA267F-0AD0-4E61-9C17-F5CE11723499}" type="pres">
      <dgm:prSet presAssocID="{018C3ABE-B358-47CC-9DDD-60A2385F3C8E}" presName="hierRoot2" presStyleCnt="0">
        <dgm:presLayoutVars>
          <dgm:hierBranch val="init"/>
        </dgm:presLayoutVars>
      </dgm:prSet>
      <dgm:spPr/>
    </dgm:pt>
    <dgm:pt modelId="{2166E8F5-7740-45DC-BB73-A3532019463E}" type="pres">
      <dgm:prSet presAssocID="{018C3ABE-B358-47CC-9DDD-60A2385F3C8E}" presName="rootComposite" presStyleCnt="0"/>
      <dgm:spPr/>
    </dgm:pt>
    <dgm:pt modelId="{083F0958-68FF-4FD2-BFC3-AA5BB7A1941F}" type="pres">
      <dgm:prSet presAssocID="{018C3ABE-B358-47CC-9DDD-60A2385F3C8E}" presName="rootText" presStyleLbl="node3" presStyleIdx="1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FC1631-DD8B-4B16-86D0-9C3135B5BD59}" type="pres">
      <dgm:prSet presAssocID="{018C3ABE-B358-47CC-9DDD-60A2385F3C8E}" presName="rootConnector" presStyleLbl="node3" presStyleIdx="1" presStyleCnt="15"/>
      <dgm:spPr/>
      <dgm:t>
        <a:bodyPr/>
        <a:lstStyle/>
        <a:p>
          <a:endParaRPr lang="zh-TW" altLang="en-US"/>
        </a:p>
      </dgm:t>
    </dgm:pt>
    <dgm:pt modelId="{EFA9C820-BE1E-4C80-BE08-673193F4B119}" type="pres">
      <dgm:prSet presAssocID="{018C3ABE-B358-47CC-9DDD-60A2385F3C8E}" presName="hierChild4" presStyleCnt="0"/>
      <dgm:spPr/>
    </dgm:pt>
    <dgm:pt modelId="{AE2C16BD-E22D-43A7-8BDE-E997420D0E34}" type="pres">
      <dgm:prSet presAssocID="{018C3ABE-B358-47CC-9DDD-60A2385F3C8E}" presName="hierChild5" presStyleCnt="0"/>
      <dgm:spPr/>
    </dgm:pt>
    <dgm:pt modelId="{CC7976DA-56C0-4FA8-830B-ECEEB161E2BB}" type="pres">
      <dgm:prSet presAssocID="{CB992716-592F-44E1-B7BA-FB1C8D1682DC}" presName="hierChild5" presStyleCnt="0"/>
      <dgm:spPr/>
    </dgm:pt>
    <dgm:pt modelId="{AB25295F-55BD-46BB-9B32-116A1DB06BD4}" type="pres">
      <dgm:prSet presAssocID="{AB101DC5-FA24-4A6F-9214-A9DCD4716AB9}" presName="Name37" presStyleLbl="parChTrans1D2" presStyleIdx="1" presStyleCnt="7" custSzX="720000" custSzY="360000"/>
      <dgm:spPr/>
      <dgm:t>
        <a:bodyPr/>
        <a:lstStyle/>
        <a:p>
          <a:endParaRPr lang="zh-TW" altLang="en-US"/>
        </a:p>
      </dgm:t>
    </dgm:pt>
    <dgm:pt modelId="{C042B851-D108-43C1-A2B7-66B01975183D}" type="pres">
      <dgm:prSet presAssocID="{2E0ABA0B-C7A3-4A70-9D7E-7FBA36578D1B}" presName="hierRoot2" presStyleCnt="0">
        <dgm:presLayoutVars>
          <dgm:hierBranch val="init"/>
        </dgm:presLayoutVars>
      </dgm:prSet>
      <dgm:spPr/>
    </dgm:pt>
    <dgm:pt modelId="{33370212-A4F2-4845-8BA0-77E7571E3DC8}" type="pres">
      <dgm:prSet presAssocID="{2E0ABA0B-C7A3-4A70-9D7E-7FBA36578D1B}" presName="rootComposite" presStyleCnt="0"/>
      <dgm:spPr/>
    </dgm:pt>
    <dgm:pt modelId="{30BBCDD4-858D-40A0-9383-733DE249E9C4}" type="pres">
      <dgm:prSet presAssocID="{2E0ABA0B-C7A3-4A70-9D7E-7FBA36578D1B}" presName="rootText" presStyleLbl="node2" presStyleIdx="1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265D1E-4A35-48AE-8B2C-B637DE968106}" type="pres">
      <dgm:prSet presAssocID="{2E0ABA0B-C7A3-4A70-9D7E-7FBA36578D1B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166A624A-8F6A-4BC7-926D-A2954305035F}" type="pres">
      <dgm:prSet presAssocID="{2E0ABA0B-C7A3-4A70-9D7E-7FBA36578D1B}" presName="hierChild4" presStyleCnt="0"/>
      <dgm:spPr/>
    </dgm:pt>
    <dgm:pt modelId="{F9E6D2C8-BCC1-414B-8EB6-5587DFB2BB47}" type="pres">
      <dgm:prSet presAssocID="{7CB396ED-AE7F-49E3-8503-36D93E8BEE95}" presName="Name37" presStyleLbl="parChTrans1D3" presStyleIdx="2" presStyleCnt="15" custSzX="720002" custSzY="360000"/>
      <dgm:spPr/>
      <dgm:t>
        <a:bodyPr/>
        <a:lstStyle/>
        <a:p>
          <a:endParaRPr lang="zh-TW" altLang="en-US"/>
        </a:p>
      </dgm:t>
    </dgm:pt>
    <dgm:pt modelId="{270B0092-ECAF-4131-90ED-C2BC0A096495}" type="pres">
      <dgm:prSet presAssocID="{74CF6493-0511-4AFA-961E-7FCDA920EE75}" presName="hierRoot2" presStyleCnt="0">
        <dgm:presLayoutVars>
          <dgm:hierBranch val="init"/>
        </dgm:presLayoutVars>
      </dgm:prSet>
      <dgm:spPr/>
    </dgm:pt>
    <dgm:pt modelId="{FF470C21-EB97-4254-BE11-892F29F799F8}" type="pres">
      <dgm:prSet presAssocID="{74CF6493-0511-4AFA-961E-7FCDA920EE75}" presName="rootComposite" presStyleCnt="0"/>
      <dgm:spPr/>
    </dgm:pt>
    <dgm:pt modelId="{89EEF8AE-13E0-45F7-95F8-469E4ABE3EE8}" type="pres">
      <dgm:prSet presAssocID="{74CF6493-0511-4AFA-961E-7FCDA920EE75}" presName="rootText" presStyleLbl="node3" presStyleIdx="2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1ABB06-721A-4B9D-AB40-841590890222}" type="pres">
      <dgm:prSet presAssocID="{74CF6493-0511-4AFA-961E-7FCDA920EE75}" presName="rootConnector" presStyleLbl="node3" presStyleIdx="2" presStyleCnt="15"/>
      <dgm:spPr/>
      <dgm:t>
        <a:bodyPr/>
        <a:lstStyle/>
        <a:p>
          <a:endParaRPr lang="zh-TW" altLang="en-US"/>
        </a:p>
      </dgm:t>
    </dgm:pt>
    <dgm:pt modelId="{71FAEB89-9593-4C8D-BB1F-D99F09F9B30A}" type="pres">
      <dgm:prSet presAssocID="{74CF6493-0511-4AFA-961E-7FCDA920EE75}" presName="hierChild4" presStyleCnt="0"/>
      <dgm:spPr/>
    </dgm:pt>
    <dgm:pt modelId="{B02A456A-A67C-4602-BCB7-1FDC5E531897}" type="pres">
      <dgm:prSet presAssocID="{74CF6493-0511-4AFA-961E-7FCDA920EE75}" presName="hierChild5" presStyleCnt="0"/>
      <dgm:spPr/>
    </dgm:pt>
    <dgm:pt modelId="{B97168D1-0D6E-422A-9281-AD283D29C1C0}" type="pres">
      <dgm:prSet presAssocID="{8CEE96BA-E661-4750-B668-9B1B5580E481}" presName="Name37" presStyleLbl="parChTrans1D3" presStyleIdx="3" presStyleCnt="15" custSzX="720002" custSzY="360000"/>
      <dgm:spPr/>
      <dgm:t>
        <a:bodyPr/>
        <a:lstStyle/>
        <a:p>
          <a:endParaRPr lang="zh-TW" altLang="en-US"/>
        </a:p>
      </dgm:t>
    </dgm:pt>
    <dgm:pt modelId="{F2BD7B3B-94E1-4DFA-8D46-713FF5AC861A}" type="pres">
      <dgm:prSet presAssocID="{DAED71BD-DE76-4E7C-8F98-37689F056388}" presName="hierRoot2" presStyleCnt="0">
        <dgm:presLayoutVars>
          <dgm:hierBranch val="init"/>
        </dgm:presLayoutVars>
      </dgm:prSet>
      <dgm:spPr/>
    </dgm:pt>
    <dgm:pt modelId="{73B21064-E53E-426F-83B2-EDAC7E3CADE4}" type="pres">
      <dgm:prSet presAssocID="{DAED71BD-DE76-4E7C-8F98-37689F056388}" presName="rootComposite" presStyleCnt="0"/>
      <dgm:spPr/>
    </dgm:pt>
    <dgm:pt modelId="{0BF351E1-E4A2-4745-A27D-8AB3EE96240F}" type="pres">
      <dgm:prSet presAssocID="{DAED71BD-DE76-4E7C-8F98-37689F056388}" presName="rootText" presStyleLbl="node3" presStyleIdx="3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F3B133-A0FF-4C74-8429-D28D3AFEF395}" type="pres">
      <dgm:prSet presAssocID="{DAED71BD-DE76-4E7C-8F98-37689F056388}" presName="rootConnector" presStyleLbl="node3" presStyleIdx="3" presStyleCnt="15"/>
      <dgm:spPr/>
      <dgm:t>
        <a:bodyPr/>
        <a:lstStyle/>
        <a:p>
          <a:endParaRPr lang="zh-TW" altLang="en-US"/>
        </a:p>
      </dgm:t>
    </dgm:pt>
    <dgm:pt modelId="{847E7863-5AA1-49FC-A0C9-E0CBFDD62301}" type="pres">
      <dgm:prSet presAssocID="{DAED71BD-DE76-4E7C-8F98-37689F056388}" presName="hierChild4" presStyleCnt="0"/>
      <dgm:spPr/>
    </dgm:pt>
    <dgm:pt modelId="{B6B32374-1F46-4409-8603-9191C02A86C0}" type="pres">
      <dgm:prSet presAssocID="{DAED71BD-DE76-4E7C-8F98-37689F056388}" presName="hierChild5" presStyleCnt="0"/>
      <dgm:spPr/>
    </dgm:pt>
    <dgm:pt modelId="{E1D01363-368F-4B9B-B5CA-8A70F825FB74}" type="pres">
      <dgm:prSet presAssocID="{F27D069D-C164-45B9-BEAC-D369DA5F2BDF}" presName="Name37" presStyleLbl="parChTrans1D3" presStyleIdx="4" presStyleCnt="15" custSzX="720002" custSzY="360000"/>
      <dgm:spPr/>
      <dgm:t>
        <a:bodyPr/>
        <a:lstStyle/>
        <a:p>
          <a:endParaRPr lang="zh-TW" altLang="en-US"/>
        </a:p>
      </dgm:t>
    </dgm:pt>
    <dgm:pt modelId="{F9A88CDD-951C-4EC0-8127-C34D70B6B3F3}" type="pres">
      <dgm:prSet presAssocID="{C568C9FB-F4BA-45BA-8E88-C231054A3898}" presName="hierRoot2" presStyleCnt="0">
        <dgm:presLayoutVars>
          <dgm:hierBranch val="init"/>
        </dgm:presLayoutVars>
      </dgm:prSet>
      <dgm:spPr/>
    </dgm:pt>
    <dgm:pt modelId="{B945ED2D-38C2-48E7-AE00-2C705622AB27}" type="pres">
      <dgm:prSet presAssocID="{C568C9FB-F4BA-45BA-8E88-C231054A3898}" presName="rootComposite" presStyleCnt="0"/>
      <dgm:spPr/>
    </dgm:pt>
    <dgm:pt modelId="{943AE40D-E02D-46A7-8F8D-C2670C3C6FEF}" type="pres">
      <dgm:prSet presAssocID="{C568C9FB-F4BA-45BA-8E88-C231054A3898}" presName="rootText" presStyleLbl="node3" presStyleIdx="4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0CBF84-7064-4416-9957-57652541A04E}" type="pres">
      <dgm:prSet presAssocID="{C568C9FB-F4BA-45BA-8E88-C231054A3898}" presName="rootConnector" presStyleLbl="node3" presStyleIdx="4" presStyleCnt="15"/>
      <dgm:spPr/>
      <dgm:t>
        <a:bodyPr/>
        <a:lstStyle/>
        <a:p>
          <a:endParaRPr lang="zh-TW" altLang="en-US"/>
        </a:p>
      </dgm:t>
    </dgm:pt>
    <dgm:pt modelId="{3F2F206A-15F7-4DB0-A58E-4FAF9EB0FB27}" type="pres">
      <dgm:prSet presAssocID="{C568C9FB-F4BA-45BA-8E88-C231054A3898}" presName="hierChild4" presStyleCnt="0"/>
      <dgm:spPr/>
    </dgm:pt>
    <dgm:pt modelId="{E568DF32-264F-43C5-99DC-C9E50A529BAA}" type="pres">
      <dgm:prSet presAssocID="{C568C9FB-F4BA-45BA-8E88-C231054A3898}" presName="hierChild5" presStyleCnt="0"/>
      <dgm:spPr/>
    </dgm:pt>
    <dgm:pt modelId="{3A30CB75-F6D0-49EA-BABA-4735DAF8745F}" type="pres">
      <dgm:prSet presAssocID="{2E0ABA0B-C7A3-4A70-9D7E-7FBA36578D1B}" presName="hierChild5" presStyleCnt="0"/>
      <dgm:spPr/>
    </dgm:pt>
    <dgm:pt modelId="{CFE71FE3-D001-4064-A5FB-A1C35810120F}" type="pres">
      <dgm:prSet presAssocID="{8B1A7E9E-3496-4138-B3A8-18845B04BFA2}" presName="Name37" presStyleLbl="parChTrans1D2" presStyleIdx="2" presStyleCnt="7" custSzX="720000" custSzY="360000"/>
      <dgm:spPr/>
      <dgm:t>
        <a:bodyPr/>
        <a:lstStyle/>
        <a:p>
          <a:endParaRPr lang="zh-TW" altLang="en-US"/>
        </a:p>
      </dgm:t>
    </dgm:pt>
    <dgm:pt modelId="{DB474A6C-B6A7-4057-ADA5-86F8F40E4B53}" type="pres">
      <dgm:prSet presAssocID="{C53CAC2C-6A9C-4C90-BA48-CDFEB893799B}" presName="hierRoot2" presStyleCnt="0">
        <dgm:presLayoutVars>
          <dgm:hierBranch val="init"/>
        </dgm:presLayoutVars>
      </dgm:prSet>
      <dgm:spPr/>
    </dgm:pt>
    <dgm:pt modelId="{D762E06C-8B6F-4FC5-BA5B-D289C1F279F6}" type="pres">
      <dgm:prSet presAssocID="{C53CAC2C-6A9C-4C90-BA48-CDFEB893799B}" presName="rootComposite" presStyleCnt="0"/>
      <dgm:spPr/>
    </dgm:pt>
    <dgm:pt modelId="{D07E4A72-00F4-4257-8722-8C2BB17AF14E}" type="pres">
      <dgm:prSet presAssocID="{C53CAC2C-6A9C-4C90-BA48-CDFEB893799B}" presName="rootText" presStyleLbl="node2" presStyleIdx="2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E05727-E7F4-46D0-B509-C821C91A7B18}" type="pres">
      <dgm:prSet presAssocID="{C53CAC2C-6A9C-4C90-BA48-CDFEB893799B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93970884-F8A5-470E-9C68-28A63C0B0EDC}" type="pres">
      <dgm:prSet presAssocID="{C53CAC2C-6A9C-4C90-BA48-CDFEB893799B}" presName="hierChild4" presStyleCnt="0"/>
      <dgm:spPr/>
    </dgm:pt>
    <dgm:pt modelId="{B38AE5B9-C953-45FC-B20D-F3D0DC88C7D9}" type="pres">
      <dgm:prSet presAssocID="{DB09E9B6-700F-4E93-93D5-D117C4B19D19}" presName="Name37" presStyleLbl="parChTrans1D3" presStyleIdx="5" presStyleCnt="15" custSzX="720002" custSzY="360000"/>
      <dgm:spPr/>
      <dgm:t>
        <a:bodyPr/>
        <a:lstStyle/>
        <a:p>
          <a:endParaRPr lang="zh-TW" altLang="en-US"/>
        </a:p>
      </dgm:t>
    </dgm:pt>
    <dgm:pt modelId="{346EDDE6-CF31-42EE-9AC7-0836C1B8D34B}" type="pres">
      <dgm:prSet presAssocID="{4AC39599-A12A-4017-B845-3FAFCA0A8A38}" presName="hierRoot2" presStyleCnt="0">
        <dgm:presLayoutVars>
          <dgm:hierBranch val="init"/>
        </dgm:presLayoutVars>
      </dgm:prSet>
      <dgm:spPr/>
    </dgm:pt>
    <dgm:pt modelId="{F35EFD49-BDF8-4698-869F-407E14B0F0EB}" type="pres">
      <dgm:prSet presAssocID="{4AC39599-A12A-4017-B845-3FAFCA0A8A38}" presName="rootComposite" presStyleCnt="0"/>
      <dgm:spPr/>
    </dgm:pt>
    <dgm:pt modelId="{FBCECFAF-DB86-426E-BDD9-EF5977556EA4}" type="pres">
      <dgm:prSet presAssocID="{4AC39599-A12A-4017-B845-3FAFCA0A8A38}" presName="rootText" presStyleLbl="node3" presStyleIdx="5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72FE08-B2B8-49B4-81EC-FF0B2CC1F1A3}" type="pres">
      <dgm:prSet presAssocID="{4AC39599-A12A-4017-B845-3FAFCA0A8A38}" presName="rootConnector" presStyleLbl="node3" presStyleIdx="5" presStyleCnt="15"/>
      <dgm:spPr/>
      <dgm:t>
        <a:bodyPr/>
        <a:lstStyle/>
        <a:p>
          <a:endParaRPr lang="zh-TW" altLang="en-US"/>
        </a:p>
      </dgm:t>
    </dgm:pt>
    <dgm:pt modelId="{406CD127-E0BE-48D7-89D0-56E6EDD9B36F}" type="pres">
      <dgm:prSet presAssocID="{4AC39599-A12A-4017-B845-3FAFCA0A8A38}" presName="hierChild4" presStyleCnt="0"/>
      <dgm:spPr/>
    </dgm:pt>
    <dgm:pt modelId="{61BFCE06-4075-4CEA-AC81-FAC2804D8A0E}" type="pres">
      <dgm:prSet presAssocID="{4AC39599-A12A-4017-B845-3FAFCA0A8A38}" presName="hierChild5" presStyleCnt="0"/>
      <dgm:spPr/>
    </dgm:pt>
    <dgm:pt modelId="{8C48DFBC-7CA8-4308-A871-EFE40BB20BAA}" type="pres">
      <dgm:prSet presAssocID="{ABFF8F8A-CE8A-43BB-945C-957EEECBA493}" presName="Name37" presStyleLbl="parChTrans1D3" presStyleIdx="6" presStyleCnt="15" custSzX="720002" custSzY="360000"/>
      <dgm:spPr/>
      <dgm:t>
        <a:bodyPr/>
        <a:lstStyle/>
        <a:p>
          <a:endParaRPr lang="zh-TW" altLang="en-US"/>
        </a:p>
      </dgm:t>
    </dgm:pt>
    <dgm:pt modelId="{89B2AAA4-26FB-40AF-81DD-FBC7450A85D5}" type="pres">
      <dgm:prSet presAssocID="{793B149E-C2D4-4DD4-B9E7-BDB216EDE753}" presName="hierRoot2" presStyleCnt="0">
        <dgm:presLayoutVars>
          <dgm:hierBranch val="init"/>
        </dgm:presLayoutVars>
      </dgm:prSet>
      <dgm:spPr/>
    </dgm:pt>
    <dgm:pt modelId="{2F1DC299-CD75-422F-8BB5-76E8FB1A94A2}" type="pres">
      <dgm:prSet presAssocID="{793B149E-C2D4-4DD4-B9E7-BDB216EDE753}" presName="rootComposite" presStyleCnt="0"/>
      <dgm:spPr/>
    </dgm:pt>
    <dgm:pt modelId="{5C3EBA63-9054-4C1D-951F-47D97B598D29}" type="pres">
      <dgm:prSet presAssocID="{793B149E-C2D4-4DD4-B9E7-BDB216EDE753}" presName="rootText" presStyleLbl="node3" presStyleIdx="6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DB18C0-8909-4F61-93D5-11CFC4B515D2}" type="pres">
      <dgm:prSet presAssocID="{793B149E-C2D4-4DD4-B9E7-BDB216EDE753}" presName="rootConnector" presStyleLbl="node3" presStyleIdx="6" presStyleCnt="15"/>
      <dgm:spPr/>
      <dgm:t>
        <a:bodyPr/>
        <a:lstStyle/>
        <a:p>
          <a:endParaRPr lang="zh-TW" altLang="en-US"/>
        </a:p>
      </dgm:t>
    </dgm:pt>
    <dgm:pt modelId="{5F12C6B0-D81B-437E-97E9-559AB72089F5}" type="pres">
      <dgm:prSet presAssocID="{793B149E-C2D4-4DD4-B9E7-BDB216EDE753}" presName="hierChild4" presStyleCnt="0"/>
      <dgm:spPr/>
    </dgm:pt>
    <dgm:pt modelId="{58292102-CC1D-4BCF-86BB-9A6970763527}" type="pres">
      <dgm:prSet presAssocID="{793B149E-C2D4-4DD4-B9E7-BDB216EDE753}" presName="hierChild5" presStyleCnt="0"/>
      <dgm:spPr/>
    </dgm:pt>
    <dgm:pt modelId="{52BDEF59-E46C-41F7-9014-455A364F5B8D}" type="pres">
      <dgm:prSet presAssocID="{52C4518E-691F-4D73-9FF0-955B9579B62D}" presName="Name37" presStyleLbl="parChTrans1D3" presStyleIdx="7" presStyleCnt="15" custSzX="720002" custSzY="360000"/>
      <dgm:spPr/>
      <dgm:t>
        <a:bodyPr/>
        <a:lstStyle/>
        <a:p>
          <a:endParaRPr lang="zh-TW" altLang="en-US"/>
        </a:p>
      </dgm:t>
    </dgm:pt>
    <dgm:pt modelId="{7C639793-E0D1-4242-B550-6CAA50A9A1DE}" type="pres">
      <dgm:prSet presAssocID="{890349FD-78A6-4C78-A5C9-F5B03CD59A1C}" presName="hierRoot2" presStyleCnt="0">
        <dgm:presLayoutVars>
          <dgm:hierBranch val="init"/>
        </dgm:presLayoutVars>
      </dgm:prSet>
      <dgm:spPr/>
    </dgm:pt>
    <dgm:pt modelId="{CBA7AD34-8CA0-485B-BC7B-388D19720D72}" type="pres">
      <dgm:prSet presAssocID="{890349FD-78A6-4C78-A5C9-F5B03CD59A1C}" presName="rootComposite" presStyleCnt="0"/>
      <dgm:spPr/>
    </dgm:pt>
    <dgm:pt modelId="{CDBD43B4-D913-41B6-B588-8CA6C20ED3AA}" type="pres">
      <dgm:prSet presAssocID="{890349FD-78A6-4C78-A5C9-F5B03CD59A1C}" presName="rootText" presStyleLbl="node3" presStyleIdx="7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025E17-B970-4B83-8623-872461C99ED5}" type="pres">
      <dgm:prSet presAssocID="{890349FD-78A6-4C78-A5C9-F5B03CD59A1C}" presName="rootConnector" presStyleLbl="node3" presStyleIdx="7" presStyleCnt="15"/>
      <dgm:spPr/>
      <dgm:t>
        <a:bodyPr/>
        <a:lstStyle/>
        <a:p>
          <a:endParaRPr lang="zh-TW" altLang="en-US"/>
        </a:p>
      </dgm:t>
    </dgm:pt>
    <dgm:pt modelId="{90C45FDF-69BF-4969-9D80-B48A97BFC655}" type="pres">
      <dgm:prSet presAssocID="{890349FD-78A6-4C78-A5C9-F5B03CD59A1C}" presName="hierChild4" presStyleCnt="0"/>
      <dgm:spPr/>
    </dgm:pt>
    <dgm:pt modelId="{1D0C5F4E-D809-48CF-A7E8-84E406C45D2C}" type="pres">
      <dgm:prSet presAssocID="{890349FD-78A6-4C78-A5C9-F5B03CD59A1C}" presName="hierChild5" presStyleCnt="0"/>
      <dgm:spPr/>
    </dgm:pt>
    <dgm:pt modelId="{7A4220F1-F091-4B39-B148-1509FF4E97A9}" type="pres">
      <dgm:prSet presAssocID="{E125477A-9CC8-48D6-8D30-758C214E3900}" presName="Name37" presStyleLbl="parChTrans1D3" presStyleIdx="8" presStyleCnt="15" custSzX="720002" custSzY="360000"/>
      <dgm:spPr/>
      <dgm:t>
        <a:bodyPr/>
        <a:lstStyle/>
        <a:p>
          <a:endParaRPr lang="zh-TW" altLang="en-US"/>
        </a:p>
      </dgm:t>
    </dgm:pt>
    <dgm:pt modelId="{5E41DDA7-B6DE-4F95-BCFC-6C3021CD2C5E}" type="pres">
      <dgm:prSet presAssocID="{1D8E10E5-0602-434F-B53E-9DA990A2C0E2}" presName="hierRoot2" presStyleCnt="0">
        <dgm:presLayoutVars>
          <dgm:hierBranch val="init"/>
        </dgm:presLayoutVars>
      </dgm:prSet>
      <dgm:spPr/>
    </dgm:pt>
    <dgm:pt modelId="{66086732-0820-40DA-B681-9CC6CA046A1F}" type="pres">
      <dgm:prSet presAssocID="{1D8E10E5-0602-434F-B53E-9DA990A2C0E2}" presName="rootComposite" presStyleCnt="0"/>
      <dgm:spPr/>
    </dgm:pt>
    <dgm:pt modelId="{679F8399-3DC2-4216-9BD6-578F895C4B70}" type="pres">
      <dgm:prSet presAssocID="{1D8E10E5-0602-434F-B53E-9DA990A2C0E2}" presName="rootText" presStyleLbl="node3" presStyleIdx="8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6303A8-11AF-4557-860B-E30C58865E66}" type="pres">
      <dgm:prSet presAssocID="{1D8E10E5-0602-434F-B53E-9DA990A2C0E2}" presName="rootConnector" presStyleLbl="node3" presStyleIdx="8" presStyleCnt="15"/>
      <dgm:spPr/>
      <dgm:t>
        <a:bodyPr/>
        <a:lstStyle/>
        <a:p>
          <a:endParaRPr lang="zh-TW" altLang="en-US"/>
        </a:p>
      </dgm:t>
    </dgm:pt>
    <dgm:pt modelId="{35C3465E-CE67-44A4-B257-313DD9EEB0CA}" type="pres">
      <dgm:prSet presAssocID="{1D8E10E5-0602-434F-B53E-9DA990A2C0E2}" presName="hierChild4" presStyleCnt="0"/>
      <dgm:spPr/>
    </dgm:pt>
    <dgm:pt modelId="{E45E78AC-607E-4DCC-BCA9-C993532EBB4B}" type="pres">
      <dgm:prSet presAssocID="{1D8E10E5-0602-434F-B53E-9DA990A2C0E2}" presName="hierChild5" presStyleCnt="0"/>
      <dgm:spPr/>
    </dgm:pt>
    <dgm:pt modelId="{252ACF2E-9640-4F4C-B4AE-0711BBF46A60}" type="pres">
      <dgm:prSet presAssocID="{C53CAC2C-6A9C-4C90-BA48-CDFEB893799B}" presName="hierChild5" presStyleCnt="0"/>
      <dgm:spPr/>
    </dgm:pt>
    <dgm:pt modelId="{F74CD6AE-B8A5-4877-B3F9-57898259CC2C}" type="pres">
      <dgm:prSet presAssocID="{41684823-8EF4-4CD4-B782-FAC66C20F611}" presName="Name37" presStyleLbl="parChTrans1D2" presStyleIdx="3" presStyleCnt="7" custSzX="720000" custSzY="360000"/>
      <dgm:spPr/>
      <dgm:t>
        <a:bodyPr/>
        <a:lstStyle/>
        <a:p>
          <a:endParaRPr lang="zh-TW" altLang="en-US"/>
        </a:p>
      </dgm:t>
    </dgm:pt>
    <dgm:pt modelId="{F415FC81-5A46-4A1D-81F6-6629C5EC460F}" type="pres">
      <dgm:prSet presAssocID="{4FC8BDB0-D04F-47B0-844A-B6BA4EFF8078}" presName="hierRoot2" presStyleCnt="0">
        <dgm:presLayoutVars>
          <dgm:hierBranch val="init"/>
        </dgm:presLayoutVars>
      </dgm:prSet>
      <dgm:spPr/>
    </dgm:pt>
    <dgm:pt modelId="{122B712B-ED66-43A6-AE09-31C195F069C4}" type="pres">
      <dgm:prSet presAssocID="{4FC8BDB0-D04F-47B0-844A-B6BA4EFF8078}" presName="rootComposite" presStyleCnt="0"/>
      <dgm:spPr/>
    </dgm:pt>
    <dgm:pt modelId="{C12BC9D3-2315-40A1-8C8A-D79D56898DAC}" type="pres">
      <dgm:prSet presAssocID="{4FC8BDB0-D04F-47B0-844A-B6BA4EFF8078}" presName="rootText" presStyleLbl="node2" presStyleIdx="3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F2DDB2-122E-406B-987C-43113FEB305C}" type="pres">
      <dgm:prSet presAssocID="{4FC8BDB0-D04F-47B0-844A-B6BA4EFF8078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9B19DDA8-C8D2-436D-8578-FF87C431271F}" type="pres">
      <dgm:prSet presAssocID="{4FC8BDB0-D04F-47B0-844A-B6BA4EFF8078}" presName="hierChild4" presStyleCnt="0"/>
      <dgm:spPr/>
    </dgm:pt>
    <dgm:pt modelId="{5E6864A4-062A-470A-AB36-A58473D3DF25}" type="pres">
      <dgm:prSet presAssocID="{78361C11-C2EB-44A4-8044-DA1527A2D30D}" presName="Name37" presStyleLbl="parChTrans1D3" presStyleIdx="9" presStyleCnt="15" custSzX="720002" custSzY="360000"/>
      <dgm:spPr/>
      <dgm:t>
        <a:bodyPr/>
        <a:lstStyle/>
        <a:p>
          <a:endParaRPr lang="zh-TW" altLang="en-US"/>
        </a:p>
      </dgm:t>
    </dgm:pt>
    <dgm:pt modelId="{2E855A9C-3286-4FD9-82B9-1BB45609CF54}" type="pres">
      <dgm:prSet presAssocID="{A19663CA-6992-4528-AF62-826C62D6B206}" presName="hierRoot2" presStyleCnt="0">
        <dgm:presLayoutVars>
          <dgm:hierBranch val="init"/>
        </dgm:presLayoutVars>
      </dgm:prSet>
      <dgm:spPr/>
    </dgm:pt>
    <dgm:pt modelId="{85A73340-BDA5-4DD1-ADAB-F33226EE3E1D}" type="pres">
      <dgm:prSet presAssocID="{A19663CA-6992-4528-AF62-826C62D6B206}" presName="rootComposite" presStyleCnt="0"/>
      <dgm:spPr/>
    </dgm:pt>
    <dgm:pt modelId="{AA659BA5-1434-4EA5-A2F9-CB08DDCAD159}" type="pres">
      <dgm:prSet presAssocID="{A19663CA-6992-4528-AF62-826C62D6B206}" presName="rootText" presStyleLbl="node3" presStyleIdx="9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57D0CD-D5DB-435C-91BB-B79EEA0BE99B}" type="pres">
      <dgm:prSet presAssocID="{A19663CA-6992-4528-AF62-826C62D6B206}" presName="rootConnector" presStyleLbl="node3" presStyleIdx="9" presStyleCnt="15"/>
      <dgm:spPr/>
      <dgm:t>
        <a:bodyPr/>
        <a:lstStyle/>
        <a:p>
          <a:endParaRPr lang="zh-TW" altLang="en-US"/>
        </a:p>
      </dgm:t>
    </dgm:pt>
    <dgm:pt modelId="{F4ED014A-F0F5-4213-80AC-F2964F00B731}" type="pres">
      <dgm:prSet presAssocID="{A19663CA-6992-4528-AF62-826C62D6B206}" presName="hierChild4" presStyleCnt="0"/>
      <dgm:spPr/>
    </dgm:pt>
    <dgm:pt modelId="{4DCC8D28-C116-4DEB-A142-F697295DA406}" type="pres">
      <dgm:prSet presAssocID="{A19663CA-6992-4528-AF62-826C62D6B206}" presName="hierChild5" presStyleCnt="0"/>
      <dgm:spPr/>
    </dgm:pt>
    <dgm:pt modelId="{672A2AD1-2770-4DAD-86D3-E81DFBE550E1}" type="pres">
      <dgm:prSet presAssocID="{72ECE088-6E6B-44A3-89A2-3541DD4D9898}" presName="Name37" presStyleLbl="parChTrans1D3" presStyleIdx="10" presStyleCnt="15" custSzX="720002" custSzY="360000"/>
      <dgm:spPr/>
      <dgm:t>
        <a:bodyPr/>
        <a:lstStyle/>
        <a:p>
          <a:endParaRPr lang="zh-TW" altLang="en-US"/>
        </a:p>
      </dgm:t>
    </dgm:pt>
    <dgm:pt modelId="{4DE9E101-60C2-4966-86E9-5A1C8ED1CE71}" type="pres">
      <dgm:prSet presAssocID="{F6CEF292-0726-4508-9033-FE08A2515F16}" presName="hierRoot2" presStyleCnt="0">
        <dgm:presLayoutVars>
          <dgm:hierBranch val="init"/>
        </dgm:presLayoutVars>
      </dgm:prSet>
      <dgm:spPr/>
    </dgm:pt>
    <dgm:pt modelId="{E063D45E-E324-4AA4-B41C-D2B6064C735A}" type="pres">
      <dgm:prSet presAssocID="{F6CEF292-0726-4508-9033-FE08A2515F16}" presName="rootComposite" presStyleCnt="0"/>
      <dgm:spPr/>
    </dgm:pt>
    <dgm:pt modelId="{CB400CDD-629B-4D5F-A42C-0EE40A7AD066}" type="pres">
      <dgm:prSet presAssocID="{F6CEF292-0726-4508-9033-FE08A2515F16}" presName="rootText" presStyleLbl="node3" presStyleIdx="10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30321B-50E8-4685-A392-2B41FAC3CE10}" type="pres">
      <dgm:prSet presAssocID="{F6CEF292-0726-4508-9033-FE08A2515F16}" presName="rootConnector" presStyleLbl="node3" presStyleIdx="10" presStyleCnt="15"/>
      <dgm:spPr/>
      <dgm:t>
        <a:bodyPr/>
        <a:lstStyle/>
        <a:p>
          <a:endParaRPr lang="zh-TW" altLang="en-US"/>
        </a:p>
      </dgm:t>
    </dgm:pt>
    <dgm:pt modelId="{A763B747-4D29-4580-A195-37796080F39F}" type="pres">
      <dgm:prSet presAssocID="{F6CEF292-0726-4508-9033-FE08A2515F16}" presName="hierChild4" presStyleCnt="0"/>
      <dgm:spPr/>
    </dgm:pt>
    <dgm:pt modelId="{0EBF10EC-ED5E-40D0-95F4-563D59C0320D}" type="pres">
      <dgm:prSet presAssocID="{F6CEF292-0726-4508-9033-FE08A2515F16}" presName="hierChild5" presStyleCnt="0"/>
      <dgm:spPr/>
    </dgm:pt>
    <dgm:pt modelId="{CE75D21C-7C6C-4A93-AE9F-A2DEC1DD5AA0}" type="pres">
      <dgm:prSet presAssocID="{4FC8BDB0-D04F-47B0-844A-B6BA4EFF8078}" presName="hierChild5" presStyleCnt="0"/>
      <dgm:spPr/>
    </dgm:pt>
    <dgm:pt modelId="{0539593A-8AD2-41E3-8A98-CA28A6322EB8}" type="pres">
      <dgm:prSet presAssocID="{CEF5A4A3-5531-4EED-B673-B2802B3C2445}" presName="Name37" presStyleLbl="parChTrans1D2" presStyleIdx="4" presStyleCnt="7" custSzX="720000" custSzY="360000"/>
      <dgm:spPr/>
      <dgm:t>
        <a:bodyPr/>
        <a:lstStyle/>
        <a:p>
          <a:endParaRPr lang="zh-TW" altLang="en-US"/>
        </a:p>
      </dgm:t>
    </dgm:pt>
    <dgm:pt modelId="{F188478E-BD97-4C2C-8296-FD859E6C495D}" type="pres">
      <dgm:prSet presAssocID="{7790CEF6-AD5A-4CE5-8342-C411FEEFA27E}" presName="hierRoot2" presStyleCnt="0">
        <dgm:presLayoutVars>
          <dgm:hierBranch val="init"/>
        </dgm:presLayoutVars>
      </dgm:prSet>
      <dgm:spPr/>
    </dgm:pt>
    <dgm:pt modelId="{A2959049-EAD3-459C-9CD0-3FAD8405EFEC}" type="pres">
      <dgm:prSet presAssocID="{7790CEF6-AD5A-4CE5-8342-C411FEEFA27E}" presName="rootComposite" presStyleCnt="0"/>
      <dgm:spPr/>
    </dgm:pt>
    <dgm:pt modelId="{8F0477E0-3993-4EE5-80C1-62FDCA734E88}" type="pres">
      <dgm:prSet presAssocID="{7790CEF6-AD5A-4CE5-8342-C411FEEFA27E}" presName="rootText" presStyleLbl="node2" presStyleIdx="4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6A5B62-F535-426D-9166-6524BAC22D12}" type="pres">
      <dgm:prSet presAssocID="{7790CEF6-AD5A-4CE5-8342-C411FEEFA27E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E7FE35F7-D179-465F-91F5-3E3AA589408F}" type="pres">
      <dgm:prSet presAssocID="{7790CEF6-AD5A-4CE5-8342-C411FEEFA27E}" presName="hierChild4" presStyleCnt="0"/>
      <dgm:spPr/>
    </dgm:pt>
    <dgm:pt modelId="{F2082F45-3C94-42AC-930A-8CE45A24E1DD}" type="pres">
      <dgm:prSet presAssocID="{3F0BB9C4-A65B-4EE0-B153-17888B302F23}" presName="Name37" presStyleLbl="parChTrans1D3" presStyleIdx="11" presStyleCnt="15" custSzX="720002" custSzY="360000"/>
      <dgm:spPr/>
      <dgm:t>
        <a:bodyPr/>
        <a:lstStyle/>
        <a:p>
          <a:endParaRPr lang="zh-TW" altLang="en-US"/>
        </a:p>
      </dgm:t>
    </dgm:pt>
    <dgm:pt modelId="{CB55A238-3A41-4B29-8CA5-4D1F1C63859C}" type="pres">
      <dgm:prSet presAssocID="{C27AF881-718F-425A-8C6C-5C57D68E23A0}" presName="hierRoot2" presStyleCnt="0">
        <dgm:presLayoutVars>
          <dgm:hierBranch val="init"/>
        </dgm:presLayoutVars>
      </dgm:prSet>
      <dgm:spPr/>
    </dgm:pt>
    <dgm:pt modelId="{BB6F24CC-A892-45B8-8757-4CDCF7360021}" type="pres">
      <dgm:prSet presAssocID="{C27AF881-718F-425A-8C6C-5C57D68E23A0}" presName="rootComposite" presStyleCnt="0"/>
      <dgm:spPr/>
    </dgm:pt>
    <dgm:pt modelId="{3CAE0A48-1B2C-4974-889B-BACBC1E14CF2}" type="pres">
      <dgm:prSet presAssocID="{C27AF881-718F-425A-8C6C-5C57D68E23A0}" presName="rootText" presStyleLbl="node3" presStyleIdx="11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AF824F-5E95-4C13-9F6C-0AE4EC9852B6}" type="pres">
      <dgm:prSet presAssocID="{C27AF881-718F-425A-8C6C-5C57D68E23A0}" presName="rootConnector" presStyleLbl="node3" presStyleIdx="11" presStyleCnt="15"/>
      <dgm:spPr/>
      <dgm:t>
        <a:bodyPr/>
        <a:lstStyle/>
        <a:p>
          <a:endParaRPr lang="zh-TW" altLang="en-US"/>
        </a:p>
      </dgm:t>
    </dgm:pt>
    <dgm:pt modelId="{5897076D-331D-4484-90F4-8B0785D7153A}" type="pres">
      <dgm:prSet presAssocID="{C27AF881-718F-425A-8C6C-5C57D68E23A0}" presName="hierChild4" presStyleCnt="0"/>
      <dgm:spPr/>
    </dgm:pt>
    <dgm:pt modelId="{2EBC7D9E-F867-4552-ADE9-DE013FEC2F4D}" type="pres">
      <dgm:prSet presAssocID="{C27AF881-718F-425A-8C6C-5C57D68E23A0}" presName="hierChild5" presStyleCnt="0"/>
      <dgm:spPr/>
    </dgm:pt>
    <dgm:pt modelId="{0293B567-9E13-403D-8988-5F10C6295017}" type="pres">
      <dgm:prSet presAssocID="{DD8DF21E-4094-4DC3-B37B-345D421DC373}" presName="Name37" presStyleLbl="parChTrans1D3" presStyleIdx="12" presStyleCnt="15" custSzX="720002" custSzY="360000"/>
      <dgm:spPr/>
      <dgm:t>
        <a:bodyPr/>
        <a:lstStyle/>
        <a:p>
          <a:endParaRPr lang="zh-TW" altLang="en-US"/>
        </a:p>
      </dgm:t>
    </dgm:pt>
    <dgm:pt modelId="{3ADFA6AD-CFDE-476E-86C5-23C9ECA5493D}" type="pres">
      <dgm:prSet presAssocID="{92BA8D13-B2FA-44AE-934F-4C0AAE57FCF2}" presName="hierRoot2" presStyleCnt="0">
        <dgm:presLayoutVars>
          <dgm:hierBranch val="init"/>
        </dgm:presLayoutVars>
      </dgm:prSet>
      <dgm:spPr/>
    </dgm:pt>
    <dgm:pt modelId="{6C416991-FE19-4A8D-84FC-3ACC1F3F11E4}" type="pres">
      <dgm:prSet presAssocID="{92BA8D13-B2FA-44AE-934F-4C0AAE57FCF2}" presName="rootComposite" presStyleCnt="0"/>
      <dgm:spPr/>
    </dgm:pt>
    <dgm:pt modelId="{36068E74-D5DA-43F1-96B8-0C287005CE42}" type="pres">
      <dgm:prSet presAssocID="{92BA8D13-B2FA-44AE-934F-4C0AAE57FCF2}" presName="rootText" presStyleLbl="node3" presStyleIdx="12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C4F99E-F41F-462A-BBF3-2733111691A0}" type="pres">
      <dgm:prSet presAssocID="{92BA8D13-B2FA-44AE-934F-4C0AAE57FCF2}" presName="rootConnector" presStyleLbl="node3" presStyleIdx="12" presStyleCnt="15"/>
      <dgm:spPr/>
      <dgm:t>
        <a:bodyPr/>
        <a:lstStyle/>
        <a:p>
          <a:endParaRPr lang="zh-TW" altLang="en-US"/>
        </a:p>
      </dgm:t>
    </dgm:pt>
    <dgm:pt modelId="{D5E997D2-E4A3-4F72-9D90-94DDFEF48F88}" type="pres">
      <dgm:prSet presAssocID="{92BA8D13-B2FA-44AE-934F-4C0AAE57FCF2}" presName="hierChild4" presStyleCnt="0"/>
      <dgm:spPr/>
    </dgm:pt>
    <dgm:pt modelId="{51FB705B-82D6-492E-B363-DD0F476790F9}" type="pres">
      <dgm:prSet presAssocID="{92BA8D13-B2FA-44AE-934F-4C0AAE57FCF2}" presName="hierChild5" presStyleCnt="0"/>
      <dgm:spPr/>
    </dgm:pt>
    <dgm:pt modelId="{A156461B-077D-4464-91B9-5D122DB2F3A5}" type="pres">
      <dgm:prSet presAssocID="{7790CEF6-AD5A-4CE5-8342-C411FEEFA27E}" presName="hierChild5" presStyleCnt="0"/>
      <dgm:spPr/>
    </dgm:pt>
    <dgm:pt modelId="{06B1038F-E884-47D4-98E7-6096D0C5830F}" type="pres">
      <dgm:prSet presAssocID="{9D0DEC87-2F46-4B12-A9D5-F675D6FFB06C}" presName="Name37" presStyleLbl="parChTrans1D2" presStyleIdx="5" presStyleCnt="7" custSzX="720000" custSzY="360000"/>
      <dgm:spPr/>
      <dgm:t>
        <a:bodyPr/>
        <a:lstStyle/>
        <a:p>
          <a:endParaRPr lang="zh-TW" altLang="en-US"/>
        </a:p>
      </dgm:t>
    </dgm:pt>
    <dgm:pt modelId="{B1B57E8B-C226-4B50-9D9D-4A4B55B9D3A1}" type="pres">
      <dgm:prSet presAssocID="{45497032-16E1-45CB-8243-58CB4D346C16}" presName="hierRoot2" presStyleCnt="0">
        <dgm:presLayoutVars>
          <dgm:hierBranch val="init"/>
        </dgm:presLayoutVars>
      </dgm:prSet>
      <dgm:spPr/>
    </dgm:pt>
    <dgm:pt modelId="{B0091D4E-73C2-4930-B465-77087E446DB5}" type="pres">
      <dgm:prSet presAssocID="{45497032-16E1-45CB-8243-58CB4D346C16}" presName="rootComposite" presStyleCnt="0"/>
      <dgm:spPr/>
    </dgm:pt>
    <dgm:pt modelId="{EDB8559A-0792-496C-9780-BA7E9021114C}" type="pres">
      <dgm:prSet presAssocID="{45497032-16E1-45CB-8243-58CB4D346C16}" presName="rootText" presStyleLbl="node2" presStyleIdx="5" presStyleCnt="6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E82A6F-2B65-45AC-A028-24BE34394DB7}" type="pres">
      <dgm:prSet presAssocID="{45497032-16E1-45CB-8243-58CB4D346C16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BB7C2B88-094A-43A9-994B-48C73CEAF35B}" type="pres">
      <dgm:prSet presAssocID="{45497032-16E1-45CB-8243-58CB4D346C16}" presName="hierChild4" presStyleCnt="0"/>
      <dgm:spPr/>
    </dgm:pt>
    <dgm:pt modelId="{0040E09C-6009-4A10-A819-949879F11378}" type="pres">
      <dgm:prSet presAssocID="{7794FAF1-D630-4550-B7F7-FF06515BB71F}" presName="Name37" presStyleLbl="parChTrans1D3" presStyleIdx="13" presStyleCnt="15" custSzX="720002" custSzY="360000"/>
      <dgm:spPr/>
      <dgm:t>
        <a:bodyPr/>
        <a:lstStyle/>
        <a:p>
          <a:endParaRPr lang="zh-TW" altLang="en-US"/>
        </a:p>
      </dgm:t>
    </dgm:pt>
    <dgm:pt modelId="{3B03A230-5CE7-4D1D-BE7F-3C042A390F68}" type="pres">
      <dgm:prSet presAssocID="{1B69D0BA-C8A4-45B4-ACE2-62CEC9B22AA4}" presName="hierRoot2" presStyleCnt="0">
        <dgm:presLayoutVars>
          <dgm:hierBranch val="init"/>
        </dgm:presLayoutVars>
      </dgm:prSet>
      <dgm:spPr/>
    </dgm:pt>
    <dgm:pt modelId="{455B121D-8DEF-4484-A654-89338CADCE7F}" type="pres">
      <dgm:prSet presAssocID="{1B69D0BA-C8A4-45B4-ACE2-62CEC9B22AA4}" presName="rootComposite" presStyleCnt="0"/>
      <dgm:spPr/>
    </dgm:pt>
    <dgm:pt modelId="{2E7F9476-59E5-48F4-B78D-593CF312FF8C}" type="pres">
      <dgm:prSet presAssocID="{1B69D0BA-C8A4-45B4-ACE2-62CEC9B22AA4}" presName="rootText" presStyleLbl="node3" presStyleIdx="13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B9CE1-00E9-4EFC-A196-75C08FC71325}" type="pres">
      <dgm:prSet presAssocID="{1B69D0BA-C8A4-45B4-ACE2-62CEC9B22AA4}" presName="rootConnector" presStyleLbl="node3" presStyleIdx="13" presStyleCnt="15"/>
      <dgm:spPr/>
      <dgm:t>
        <a:bodyPr/>
        <a:lstStyle/>
        <a:p>
          <a:endParaRPr lang="zh-TW" altLang="en-US"/>
        </a:p>
      </dgm:t>
    </dgm:pt>
    <dgm:pt modelId="{BEEC7EA1-8326-47F9-BF92-449317984F70}" type="pres">
      <dgm:prSet presAssocID="{1B69D0BA-C8A4-45B4-ACE2-62CEC9B22AA4}" presName="hierChild4" presStyleCnt="0"/>
      <dgm:spPr/>
    </dgm:pt>
    <dgm:pt modelId="{571C2CC9-55C6-4FEA-9FB4-07B562BB209E}" type="pres">
      <dgm:prSet presAssocID="{1B69D0BA-C8A4-45B4-ACE2-62CEC9B22AA4}" presName="hierChild5" presStyleCnt="0"/>
      <dgm:spPr/>
    </dgm:pt>
    <dgm:pt modelId="{AC9F10A9-FFB1-4B07-9921-FF1A2418AFC8}" type="pres">
      <dgm:prSet presAssocID="{F26A1961-AA09-48C9-A81A-6E8F17BB6E18}" presName="Name37" presStyleLbl="parChTrans1D3" presStyleIdx="14" presStyleCnt="15" custSzX="720002" custSzY="360000"/>
      <dgm:spPr/>
      <dgm:t>
        <a:bodyPr/>
        <a:lstStyle/>
        <a:p>
          <a:endParaRPr lang="zh-TW" altLang="en-US"/>
        </a:p>
      </dgm:t>
    </dgm:pt>
    <dgm:pt modelId="{A091D551-58C4-4F8E-9B29-396B2CE8EF48}" type="pres">
      <dgm:prSet presAssocID="{CF0AC827-66C1-4F95-BD69-43ECD3997016}" presName="hierRoot2" presStyleCnt="0">
        <dgm:presLayoutVars>
          <dgm:hierBranch val="init"/>
        </dgm:presLayoutVars>
      </dgm:prSet>
      <dgm:spPr/>
    </dgm:pt>
    <dgm:pt modelId="{C891B199-2624-4A70-A9EA-D367D2EF7F7E}" type="pres">
      <dgm:prSet presAssocID="{CF0AC827-66C1-4F95-BD69-43ECD3997016}" presName="rootComposite" presStyleCnt="0"/>
      <dgm:spPr/>
    </dgm:pt>
    <dgm:pt modelId="{0D4A0E03-F1E3-4136-80AF-D58D9D5ECBEE}" type="pres">
      <dgm:prSet presAssocID="{CF0AC827-66C1-4F95-BD69-43ECD3997016}" presName="rootText" presStyleLbl="node3" presStyleIdx="14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1A88E7-60B8-49DA-A4FB-EEB3B5177658}" type="pres">
      <dgm:prSet presAssocID="{CF0AC827-66C1-4F95-BD69-43ECD3997016}" presName="rootConnector" presStyleLbl="node3" presStyleIdx="14" presStyleCnt="15"/>
      <dgm:spPr/>
      <dgm:t>
        <a:bodyPr/>
        <a:lstStyle/>
        <a:p>
          <a:endParaRPr lang="zh-TW" altLang="en-US"/>
        </a:p>
      </dgm:t>
    </dgm:pt>
    <dgm:pt modelId="{7D0782CD-77CE-4382-87E3-FF733C0DA510}" type="pres">
      <dgm:prSet presAssocID="{CF0AC827-66C1-4F95-BD69-43ECD3997016}" presName="hierChild4" presStyleCnt="0"/>
      <dgm:spPr/>
    </dgm:pt>
    <dgm:pt modelId="{D0E048EB-FC0D-44CC-99F1-E1862BE02AEA}" type="pres">
      <dgm:prSet presAssocID="{CF0AC827-66C1-4F95-BD69-43ECD3997016}" presName="hierChild5" presStyleCnt="0"/>
      <dgm:spPr/>
    </dgm:pt>
    <dgm:pt modelId="{36B6576F-5C47-472E-B881-042CFC940447}" type="pres">
      <dgm:prSet presAssocID="{45497032-16E1-45CB-8243-58CB4D346C16}" presName="hierChild5" presStyleCnt="0"/>
      <dgm:spPr/>
    </dgm:pt>
    <dgm:pt modelId="{6D6C4741-D70A-4404-8302-8AD4DCAD5A23}" type="pres">
      <dgm:prSet presAssocID="{926529A7-35E4-4044-AE7B-CB4FA9D8D9DD}" presName="hierChild3" presStyleCnt="0"/>
      <dgm:spPr/>
    </dgm:pt>
    <dgm:pt modelId="{0CCC57B0-9CB4-4D2B-9B49-1E4004D05CC7}" type="pres">
      <dgm:prSet presAssocID="{CB2F627E-C452-4069-83ED-DD667B1F7F66}" presName="Name111" presStyleLbl="parChTrans1D2" presStyleIdx="6" presStyleCnt="7" custSzX="720003" custSzY="360000"/>
      <dgm:spPr/>
      <dgm:t>
        <a:bodyPr/>
        <a:lstStyle/>
        <a:p>
          <a:endParaRPr lang="zh-TW" altLang="en-US"/>
        </a:p>
      </dgm:t>
    </dgm:pt>
    <dgm:pt modelId="{B1973060-4E84-42D7-9C5B-8A5305ECDA65}" type="pres">
      <dgm:prSet presAssocID="{2060EDCF-063E-473D-ACE7-FC4ECC9CF2B3}" presName="hierRoot3" presStyleCnt="0">
        <dgm:presLayoutVars>
          <dgm:hierBranch val="init"/>
        </dgm:presLayoutVars>
      </dgm:prSet>
      <dgm:spPr/>
    </dgm:pt>
    <dgm:pt modelId="{03B52A5D-7290-4F65-A2A7-6D9B85C143CC}" type="pres">
      <dgm:prSet presAssocID="{2060EDCF-063E-473D-ACE7-FC4ECC9CF2B3}" presName="rootComposite3" presStyleCnt="0"/>
      <dgm:spPr/>
    </dgm:pt>
    <dgm:pt modelId="{E2B500FC-ED30-4170-A3FC-0991E4A1944A}" type="pres">
      <dgm:prSet presAssocID="{2060EDCF-063E-473D-ACE7-FC4ECC9CF2B3}" presName="rootText3" presStyleLbl="asst1" presStyleIdx="0" presStyleCnt="1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989720-04ED-4282-A1D4-762958CCA71F}" type="pres">
      <dgm:prSet presAssocID="{2060EDCF-063E-473D-ACE7-FC4ECC9CF2B3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C21F1821-938F-4689-8D90-EE9E1232BB29}" type="pres">
      <dgm:prSet presAssocID="{2060EDCF-063E-473D-ACE7-FC4ECC9CF2B3}" presName="hierChild6" presStyleCnt="0"/>
      <dgm:spPr/>
    </dgm:pt>
    <dgm:pt modelId="{D505C40A-3960-4664-B18B-63996BCBFD20}" type="pres">
      <dgm:prSet presAssocID="{2060EDCF-063E-473D-ACE7-FC4ECC9CF2B3}" presName="hierChild7" presStyleCnt="0"/>
      <dgm:spPr/>
    </dgm:pt>
  </dgm:ptLst>
  <dgm:cxnLst>
    <dgm:cxn modelId="{AB27D508-BABF-4B4F-ACB2-04E9EA36BB83}" srcId="{926529A7-35E4-4044-AE7B-CB4FA9D8D9DD}" destId="{C53CAC2C-6A9C-4C90-BA48-CDFEB893799B}" srcOrd="3" destOrd="0" parTransId="{8B1A7E9E-3496-4138-B3A8-18845B04BFA2}" sibTransId="{B5370BF2-1454-4AC6-9848-DA892FBB2DA7}"/>
    <dgm:cxn modelId="{293415AD-9B79-48CE-9A5C-9213A318BF10}" type="presOf" srcId="{ABFF8F8A-CE8A-43BB-945C-957EEECBA493}" destId="{8C48DFBC-7CA8-4308-A871-EFE40BB20BAA}" srcOrd="0" destOrd="0" presId="urn:microsoft.com/office/officeart/2005/8/layout/orgChart1"/>
    <dgm:cxn modelId="{6D14B41C-5C2A-4568-9995-42DDDCCD5A04}" srcId="{926529A7-35E4-4044-AE7B-CB4FA9D8D9DD}" destId="{2E0ABA0B-C7A3-4A70-9D7E-7FBA36578D1B}" srcOrd="2" destOrd="0" parTransId="{AB101DC5-FA24-4A6F-9214-A9DCD4716AB9}" sibTransId="{F811D1E6-5EA0-4E19-A3B8-4BAC590D09F8}"/>
    <dgm:cxn modelId="{EA4C24E2-F074-4E42-9ACB-2ACD99F8125D}" type="presOf" srcId="{1D8E10E5-0602-434F-B53E-9DA990A2C0E2}" destId="{679F8399-3DC2-4216-9BD6-578F895C4B70}" srcOrd="0" destOrd="0" presId="urn:microsoft.com/office/officeart/2005/8/layout/orgChart1"/>
    <dgm:cxn modelId="{EFC588C4-1BB3-4E73-BDF5-92903301F0E6}" type="presOf" srcId="{4FC8BDB0-D04F-47B0-844A-B6BA4EFF8078}" destId="{C12BC9D3-2315-40A1-8C8A-D79D56898DAC}" srcOrd="0" destOrd="0" presId="urn:microsoft.com/office/officeart/2005/8/layout/orgChart1"/>
    <dgm:cxn modelId="{111899C9-E16F-43AA-9CD1-71D81592B753}" srcId="{7790CEF6-AD5A-4CE5-8342-C411FEEFA27E}" destId="{92BA8D13-B2FA-44AE-934F-4C0AAE57FCF2}" srcOrd="1" destOrd="0" parTransId="{DD8DF21E-4094-4DC3-B37B-345D421DC373}" sibTransId="{D98EA772-C8E2-45E4-96DD-4C10E8F255DD}"/>
    <dgm:cxn modelId="{A95D399D-AD05-42DF-9CFF-3975217A5F79}" type="presOf" srcId="{7790CEF6-AD5A-4CE5-8342-C411FEEFA27E}" destId="{8F0477E0-3993-4EE5-80C1-62FDCA734E88}" srcOrd="0" destOrd="0" presId="urn:microsoft.com/office/officeart/2005/8/layout/orgChart1"/>
    <dgm:cxn modelId="{F303E187-47CA-418A-AF21-944B37878C0A}" srcId="{926529A7-35E4-4044-AE7B-CB4FA9D8D9DD}" destId="{CB992716-592F-44E1-B7BA-FB1C8D1682DC}" srcOrd="1" destOrd="0" parTransId="{6F1BBD5E-83D7-4F40-B082-8C2BC9CB981C}" sibTransId="{14CDB053-2436-4EAF-84AA-CA2029F2714E}"/>
    <dgm:cxn modelId="{D3A59E00-8EF8-4378-907D-2605AD077C80}" srcId="{45497032-16E1-45CB-8243-58CB4D346C16}" destId="{1B69D0BA-C8A4-45B4-ACE2-62CEC9B22AA4}" srcOrd="0" destOrd="0" parTransId="{7794FAF1-D630-4550-B7F7-FF06515BB71F}" sibTransId="{CCC92D89-992D-4EEC-A9A6-84C97A090497}"/>
    <dgm:cxn modelId="{6BF299CC-595F-41D5-86F8-24870D964B22}" type="presOf" srcId="{CF0AC827-66C1-4F95-BD69-43ECD3997016}" destId="{0D4A0E03-F1E3-4136-80AF-D58D9D5ECBEE}" srcOrd="0" destOrd="0" presId="urn:microsoft.com/office/officeart/2005/8/layout/orgChart1"/>
    <dgm:cxn modelId="{DF350F41-002F-43C2-BC74-C6DD4B077EB5}" type="presOf" srcId="{8CEE96BA-E661-4750-B668-9B1B5580E481}" destId="{B97168D1-0D6E-422A-9281-AD283D29C1C0}" srcOrd="0" destOrd="0" presId="urn:microsoft.com/office/officeart/2005/8/layout/orgChart1"/>
    <dgm:cxn modelId="{F3478D7D-CD75-48DB-AA02-0EF889975DD2}" type="presOf" srcId="{CEF5A4A3-5531-4EED-B673-B2802B3C2445}" destId="{0539593A-8AD2-41E3-8A98-CA28A6322EB8}" srcOrd="0" destOrd="0" presId="urn:microsoft.com/office/officeart/2005/8/layout/orgChart1"/>
    <dgm:cxn modelId="{46BB4588-B04B-48ED-903C-E0663E1C863C}" type="presOf" srcId="{018C3ABE-B358-47CC-9DDD-60A2385F3C8E}" destId="{083F0958-68FF-4FD2-BFC3-AA5BB7A1941F}" srcOrd="0" destOrd="0" presId="urn:microsoft.com/office/officeart/2005/8/layout/orgChart1"/>
    <dgm:cxn modelId="{CA9AAF4E-B0F2-4536-A28D-9453A48223FF}" type="presOf" srcId="{45497032-16E1-45CB-8243-58CB4D346C16}" destId="{EDB8559A-0792-496C-9780-BA7E9021114C}" srcOrd="0" destOrd="0" presId="urn:microsoft.com/office/officeart/2005/8/layout/orgChart1"/>
    <dgm:cxn modelId="{02FE379F-A79F-4581-971E-F6F3CEC54A73}" type="presOf" srcId="{C568C9FB-F4BA-45BA-8E88-C231054A3898}" destId="{943AE40D-E02D-46A7-8F8D-C2670C3C6FEF}" srcOrd="0" destOrd="0" presId="urn:microsoft.com/office/officeart/2005/8/layout/orgChart1"/>
    <dgm:cxn modelId="{40E97A06-AD4D-4ACB-8FE4-6495C2D31972}" srcId="{4FC8BDB0-D04F-47B0-844A-B6BA4EFF8078}" destId="{F6CEF292-0726-4508-9033-FE08A2515F16}" srcOrd="1" destOrd="0" parTransId="{72ECE088-6E6B-44A3-89A2-3541DD4D9898}" sibTransId="{BEBF5A3D-E847-45B4-AB1D-FC9FAAA7263E}"/>
    <dgm:cxn modelId="{F9267BB3-2A59-4850-84C0-A224F25788CA}" type="presOf" srcId="{C53CAC2C-6A9C-4C90-BA48-CDFEB893799B}" destId="{D07E4A72-00F4-4257-8722-8C2BB17AF14E}" srcOrd="0" destOrd="0" presId="urn:microsoft.com/office/officeart/2005/8/layout/orgChart1"/>
    <dgm:cxn modelId="{B7F0384F-5439-424F-9D5D-2CBCF4E20CB3}" type="presOf" srcId="{793B149E-C2D4-4DD4-B9E7-BDB216EDE753}" destId="{E4DB18C0-8909-4F61-93D5-11CFC4B515D2}" srcOrd="1" destOrd="0" presId="urn:microsoft.com/office/officeart/2005/8/layout/orgChart1"/>
    <dgm:cxn modelId="{79225285-75AE-4E41-9B55-185515F03362}" type="presOf" srcId="{4FC8BDB0-D04F-47B0-844A-B6BA4EFF8078}" destId="{EEF2DDB2-122E-406B-987C-43113FEB305C}" srcOrd="1" destOrd="0" presId="urn:microsoft.com/office/officeart/2005/8/layout/orgChart1"/>
    <dgm:cxn modelId="{2CDE50A4-EB95-459B-AD6A-0BD886D3D146}" srcId="{2E0ABA0B-C7A3-4A70-9D7E-7FBA36578D1B}" destId="{C568C9FB-F4BA-45BA-8E88-C231054A3898}" srcOrd="2" destOrd="0" parTransId="{F27D069D-C164-45B9-BEAC-D369DA5F2BDF}" sibTransId="{5CF8449A-7B09-4A4A-A428-9E9ACEF8D2B3}"/>
    <dgm:cxn modelId="{1AE4DC74-FF9A-4E60-81A2-C0CF61068778}" srcId="{7790CEF6-AD5A-4CE5-8342-C411FEEFA27E}" destId="{C27AF881-718F-425A-8C6C-5C57D68E23A0}" srcOrd="0" destOrd="0" parTransId="{3F0BB9C4-A65B-4EE0-B153-17888B302F23}" sibTransId="{355554E6-02A9-4BB4-99D7-6085D5B329EE}"/>
    <dgm:cxn modelId="{61146FEC-C450-4AE5-88B4-1A084B1A5A43}" type="presOf" srcId="{890349FD-78A6-4C78-A5C9-F5B03CD59A1C}" destId="{CDBD43B4-D913-41B6-B588-8CA6C20ED3AA}" srcOrd="0" destOrd="0" presId="urn:microsoft.com/office/officeart/2005/8/layout/orgChart1"/>
    <dgm:cxn modelId="{92F200F6-D98D-4273-B1F5-998765D22F60}" type="presOf" srcId="{2060EDCF-063E-473D-ACE7-FC4ECC9CF2B3}" destId="{E2B500FC-ED30-4170-A3FC-0991E4A1944A}" srcOrd="0" destOrd="0" presId="urn:microsoft.com/office/officeart/2005/8/layout/orgChart1"/>
    <dgm:cxn modelId="{3D51D381-338C-4C48-BD1F-BC1862497B81}" type="presOf" srcId="{9D0DEC87-2F46-4B12-A9D5-F675D6FFB06C}" destId="{06B1038F-E884-47D4-98E7-6096D0C5830F}" srcOrd="0" destOrd="0" presId="urn:microsoft.com/office/officeart/2005/8/layout/orgChart1"/>
    <dgm:cxn modelId="{8576B7C0-0529-4FD9-BFA2-7B02FD4A450F}" type="presOf" srcId="{E2441287-8C70-4CCE-A126-A00761811AA3}" destId="{D9FCFA08-753C-4BC8-B952-877B4AE6AFE5}" srcOrd="0" destOrd="0" presId="urn:microsoft.com/office/officeart/2005/8/layout/orgChart1"/>
    <dgm:cxn modelId="{6F71F43A-A093-4644-8A34-28CD0BA03F4D}" type="presOf" srcId="{4AC39599-A12A-4017-B845-3FAFCA0A8A38}" destId="{E772FE08-B2B8-49B4-81EC-FF0B2CC1F1A3}" srcOrd="1" destOrd="0" presId="urn:microsoft.com/office/officeart/2005/8/layout/orgChart1"/>
    <dgm:cxn modelId="{BA97C63F-64BA-4667-A7F8-13416590C88D}" type="presOf" srcId="{C27AF881-718F-425A-8C6C-5C57D68E23A0}" destId="{3CAE0A48-1B2C-4974-889B-BACBC1E14CF2}" srcOrd="0" destOrd="0" presId="urn:microsoft.com/office/officeart/2005/8/layout/orgChart1"/>
    <dgm:cxn modelId="{8415B63D-F9B3-4235-A623-FED73643986A}" type="presOf" srcId="{2E0ABA0B-C7A3-4A70-9D7E-7FBA36578D1B}" destId="{30BBCDD4-858D-40A0-9383-733DE249E9C4}" srcOrd="0" destOrd="0" presId="urn:microsoft.com/office/officeart/2005/8/layout/orgChart1"/>
    <dgm:cxn modelId="{ECB17141-893F-4FBF-BACA-C56F797F1A63}" type="presOf" srcId="{41684823-8EF4-4CD4-B782-FAC66C20F611}" destId="{F74CD6AE-B8A5-4877-B3F9-57898259CC2C}" srcOrd="0" destOrd="0" presId="urn:microsoft.com/office/officeart/2005/8/layout/orgChart1"/>
    <dgm:cxn modelId="{1A1791F5-B026-46FD-B0E8-72C47098B99B}" type="presOf" srcId="{C27AF881-718F-425A-8C6C-5C57D68E23A0}" destId="{C9AF824F-5E95-4C13-9F6C-0AE4EC9852B6}" srcOrd="1" destOrd="0" presId="urn:microsoft.com/office/officeart/2005/8/layout/orgChart1"/>
    <dgm:cxn modelId="{06F4E959-F42C-499E-A87D-91CA22EC311A}" srcId="{C53CAC2C-6A9C-4C90-BA48-CDFEB893799B}" destId="{1D8E10E5-0602-434F-B53E-9DA990A2C0E2}" srcOrd="3" destOrd="0" parTransId="{E125477A-9CC8-48D6-8D30-758C214E3900}" sibTransId="{8A2E1CD2-3FB4-4778-AE3B-B56BB2AAAE02}"/>
    <dgm:cxn modelId="{E98B94E2-E2F7-4CA7-9F7E-80F9106AC4A0}" type="presOf" srcId="{45497032-16E1-45CB-8243-58CB4D346C16}" destId="{6DE82A6F-2B65-45AC-A028-24BE34394DB7}" srcOrd="1" destOrd="0" presId="urn:microsoft.com/office/officeart/2005/8/layout/orgChart1"/>
    <dgm:cxn modelId="{4A5E08E6-D67A-4335-AC3A-2783FB182306}" type="presOf" srcId="{C568C9FB-F4BA-45BA-8E88-C231054A3898}" destId="{0D0CBF84-7064-4416-9957-57652541A04E}" srcOrd="1" destOrd="0" presId="urn:microsoft.com/office/officeart/2005/8/layout/orgChart1"/>
    <dgm:cxn modelId="{9DD4F5DE-1188-4C53-B24A-887BB2A4749C}" type="presOf" srcId="{7D039F17-EF8E-4999-8EE1-A2E19F510784}" destId="{414590FB-ACFD-46FE-8FD1-4563C794327F}" srcOrd="0" destOrd="0" presId="urn:microsoft.com/office/officeart/2005/8/layout/orgChart1"/>
    <dgm:cxn modelId="{D56B1B0C-A683-4771-98A7-F6117A566142}" type="presOf" srcId="{74CF6493-0511-4AFA-961E-7FCDA920EE75}" destId="{C01ABB06-721A-4B9D-AB40-841590890222}" srcOrd="1" destOrd="0" presId="urn:microsoft.com/office/officeart/2005/8/layout/orgChart1"/>
    <dgm:cxn modelId="{E2091591-E761-4D3E-BC53-2904ED2AB5C2}" type="presOf" srcId="{F26A1961-AA09-48C9-A81A-6E8F17BB6E18}" destId="{AC9F10A9-FFB1-4B07-9921-FF1A2418AFC8}" srcOrd="0" destOrd="0" presId="urn:microsoft.com/office/officeart/2005/8/layout/orgChart1"/>
    <dgm:cxn modelId="{0AA2AB32-0835-491C-8323-73E7CD793A75}" type="presOf" srcId="{8B1A7E9E-3496-4138-B3A8-18845B04BFA2}" destId="{CFE71FE3-D001-4064-A5FB-A1C35810120F}" srcOrd="0" destOrd="0" presId="urn:microsoft.com/office/officeart/2005/8/layout/orgChart1"/>
    <dgm:cxn modelId="{54973553-204F-47F7-B1CF-D3BFA591C060}" srcId="{CB992716-592F-44E1-B7BA-FB1C8D1682DC}" destId="{018C3ABE-B358-47CC-9DDD-60A2385F3C8E}" srcOrd="1" destOrd="0" parTransId="{25B2576B-65D4-466B-8428-6B768CA61D27}" sibTransId="{3F65486D-10CE-4050-8192-C78CA001C78F}"/>
    <dgm:cxn modelId="{7752B074-AAE2-4720-ABC9-04C660261E98}" type="presOf" srcId="{018C3ABE-B358-47CC-9DDD-60A2385F3C8E}" destId="{30FC1631-DD8B-4B16-86D0-9C3135B5BD59}" srcOrd="1" destOrd="0" presId="urn:microsoft.com/office/officeart/2005/8/layout/orgChart1"/>
    <dgm:cxn modelId="{5F8AE958-4CBA-4549-BA96-610235E0B0B2}" srcId="{C53CAC2C-6A9C-4C90-BA48-CDFEB893799B}" destId="{793B149E-C2D4-4DD4-B9E7-BDB216EDE753}" srcOrd="1" destOrd="0" parTransId="{ABFF8F8A-CE8A-43BB-945C-957EEECBA493}" sibTransId="{F1DCD664-EF26-4C1A-A6A0-503D91958D8D}"/>
    <dgm:cxn modelId="{0F08DB68-CEF9-44A6-8860-42DEF702ED96}" type="presOf" srcId="{F6CEF292-0726-4508-9033-FE08A2515F16}" destId="{CB400CDD-629B-4D5F-A42C-0EE40A7AD066}" srcOrd="0" destOrd="0" presId="urn:microsoft.com/office/officeart/2005/8/layout/orgChart1"/>
    <dgm:cxn modelId="{A5E421E1-92FF-491B-A8BC-7FA5C684F7E6}" srcId="{45497032-16E1-45CB-8243-58CB4D346C16}" destId="{CF0AC827-66C1-4F95-BD69-43ECD3997016}" srcOrd="1" destOrd="0" parTransId="{F26A1961-AA09-48C9-A81A-6E8F17BB6E18}" sibTransId="{6277ED0A-CC3D-48E1-B04D-D812341F8179}"/>
    <dgm:cxn modelId="{C3F0290A-7A6E-4189-8E2B-DA7DDCA6FFC2}" srcId="{CB992716-592F-44E1-B7BA-FB1C8D1682DC}" destId="{7D039F17-EF8E-4999-8EE1-A2E19F510784}" srcOrd="0" destOrd="0" parTransId="{E2441287-8C70-4CCE-A126-A00761811AA3}" sibTransId="{3AB3F2C0-0560-476E-A251-B3D1ADA9B617}"/>
    <dgm:cxn modelId="{9E7F1602-D33E-491A-8766-E5601728EE1F}" type="presOf" srcId="{7794FAF1-D630-4550-B7F7-FF06515BB71F}" destId="{0040E09C-6009-4A10-A819-949879F11378}" srcOrd="0" destOrd="0" presId="urn:microsoft.com/office/officeart/2005/8/layout/orgChart1"/>
    <dgm:cxn modelId="{D39E44CE-6CE7-40DC-AD64-21599BEE619E}" type="presOf" srcId="{DAED71BD-DE76-4E7C-8F98-37689F056388}" destId="{0BF351E1-E4A2-4745-A27D-8AB3EE96240F}" srcOrd="0" destOrd="0" presId="urn:microsoft.com/office/officeart/2005/8/layout/orgChart1"/>
    <dgm:cxn modelId="{4DA2DB1B-26E1-4D4A-9F0D-89A11BE17CF6}" srcId="{926529A7-35E4-4044-AE7B-CB4FA9D8D9DD}" destId="{7790CEF6-AD5A-4CE5-8342-C411FEEFA27E}" srcOrd="5" destOrd="0" parTransId="{CEF5A4A3-5531-4EED-B673-B2802B3C2445}" sibTransId="{126D891A-5018-421A-8594-12C544B78FBF}"/>
    <dgm:cxn modelId="{35D1400F-16DE-4208-AFA4-9AFE674EA984}" type="presOf" srcId="{1B69D0BA-C8A4-45B4-ACE2-62CEC9B22AA4}" destId="{2E7F9476-59E5-48F4-B78D-593CF312FF8C}" srcOrd="0" destOrd="0" presId="urn:microsoft.com/office/officeart/2005/8/layout/orgChart1"/>
    <dgm:cxn modelId="{D01DA330-AFDB-40A3-AA00-2A904E7829D3}" type="presOf" srcId="{4AC39599-A12A-4017-B845-3FAFCA0A8A38}" destId="{FBCECFAF-DB86-426E-BDD9-EF5977556EA4}" srcOrd="0" destOrd="0" presId="urn:microsoft.com/office/officeart/2005/8/layout/orgChart1"/>
    <dgm:cxn modelId="{4BD26E39-5429-4CEC-B294-B37EB07A808F}" type="presOf" srcId="{CB992716-592F-44E1-B7BA-FB1C8D1682DC}" destId="{5FB6DC19-A0E3-4213-9A28-2E3B0DBEC6DE}" srcOrd="1" destOrd="0" presId="urn:microsoft.com/office/officeart/2005/8/layout/orgChart1"/>
    <dgm:cxn modelId="{12B3FEE3-7CBC-4785-B43C-E0543F4645AF}" type="presOf" srcId="{25B2576B-65D4-466B-8428-6B768CA61D27}" destId="{884D9B4F-E5C7-4F94-AE39-75F3E8D9DE45}" srcOrd="0" destOrd="0" presId="urn:microsoft.com/office/officeart/2005/8/layout/orgChart1"/>
    <dgm:cxn modelId="{FAB79C08-0B54-410F-A6B4-86DEEFD058C0}" type="presOf" srcId="{92BA8D13-B2FA-44AE-934F-4C0AAE57FCF2}" destId="{36068E74-D5DA-43F1-96B8-0C287005CE42}" srcOrd="0" destOrd="0" presId="urn:microsoft.com/office/officeart/2005/8/layout/orgChart1"/>
    <dgm:cxn modelId="{24F6AD58-3A46-4F22-B4E4-A1D65FE2F390}" type="presOf" srcId="{DAED71BD-DE76-4E7C-8F98-37689F056388}" destId="{8EF3B133-A0FF-4C74-8429-D28D3AFEF395}" srcOrd="1" destOrd="0" presId="urn:microsoft.com/office/officeart/2005/8/layout/orgChart1"/>
    <dgm:cxn modelId="{93C65522-FE2A-4248-998E-FF31111EF2A3}" srcId="{926529A7-35E4-4044-AE7B-CB4FA9D8D9DD}" destId="{45497032-16E1-45CB-8243-58CB4D346C16}" srcOrd="6" destOrd="0" parTransId="{9D0DEC87-2F46-4B12-A9D5-F675D6FFB06C}" sibTransId="{0C9FF8E7-8213-42AE-8B47-B3FFB1C870ED}"/>
    <dgm:cxn modelId="{2E061DBF-4D0A-4D68-B9B5-775D8083938C}" type="presOf" srcId="{EE2C92C1-4DDA-4C17-A784-D80627BEAD0F}" destId="{CAB443FD-6792-41DF-9909-C07F3B47E953}" srcOrd="0" destOrd="0" presId="urn:microsoft.com/office/officeart/2005/8/layout/orgChart1"/>
    <dgm:cxn modelId="{984581F6-33FB-41DF-9185-EFA0386DD386}" srcId="{2E0ABA0B-C7A3-4A70-9D7E-7FBA36578D1B}" destId="{DAED71BD-DE76-4E7C-8F98-37689F056388}" srcOrd="1" destOrd="0" parTransId="{8CEE96BA-E661-4750-B668-9B1B5580E481}" sibTransId="{C5F984E7-D783-4472-A0DA-D6BB1EFED853}"/>
    <dgm:cxn modelId="{2B06C420-56EF-41F5-AFF8-24A6D6D9C598}" srcId="{EE2C92C1-4DDA-4C17-A784-D80627BEAD0F}" destId="{926529A7-35E4-4044-AE7B-CB4FA9D8D9DD}" srcOrd="0" destOrd="0" parTransId="{DFB43BCD-3B43-4B9E-AFB6-1D8E7CFAEB11}" sibTransId="{40AFBDE6-A774-419D-B01C-AF34F9F68E1B}"/>
    <dgm:cxn modelId="{E3EA9BF7-9787-409A-AEA0-2C83B14A420E}" type="presOf" srcId="{E125477A-9CC8-48D6-8D30-758C214E3900}" destId="{7A4220F1-F091-4B39-B148-1509FF4E97A9}" srcOrd="0" destOrd="0" presId="urn:microsoft.com/office/officeart/2005/8/layout/orgChart1"/>
    <dgm:cxn modelId="{92168A00-DA3A-4E1C-B7C8-7829CEA1EE96}" srcId="{C53CAC2C-6A9C-4C90-BA48-CDFEB893799B}" destId="{4AC39599-A12A-4017-B845-3FAFCA0A8A38}" srcOrd="0" destOrd="0" parTransId="{DB09E9B6-700F-4E93-93D5-D117C4B19D19}" sibTransId="{5BFFA0A1-960C-4524-91D2-123034C785A7}"/>
    <dgm:cxn modelId="{B5D6B344-D7A4-4D84-BEA9-8B4D09A7885F}" type="presOf" srcId="{DB09E9B6-700F-4E93-93D5-D117C4B19D19}" destId="{B38AE5B9-C953-45FC-B20D-F3D0DC88C7D9}" srcOrd="0" destOrd="0" presId="urn:microsoft.com/office/officeart/2005/8/layout/orgChart1"/>
    <dgm:cxn modelId="{F3ECFC82-7AB5-4D27-9DBC-770C3F465E57}" type="presOf" srcId="{F6CEF292-0726-4508-9033-FE08A2515F16}" destId="{A430321B-50E8-4685-A392-2B41FAC3CE10}" srcOrd="1" destOrd="0" presId="urn:microsoft.com/office/officeart/2005/8/layout/orgChart1"/>
    <dgm:cxn modelId="{65E0EF89-67C9-4B07-8854-1E5143F354C1}" type="presOf" srcId="{92BA8D13-B2FA-44AE-934F-4C0AAE57FCF2}" destId="{CCC4F99E-F41F-462A-BBF3-2733111691A0}" srcOrd="1" destOrd="0" presId="urn:microsoft.com/office/officeart/2005/8/layout/orgChart1"/>
    <dgm:cxn modelId="{49365372-C860-49BD-B13E-88C6246D9456}" type="presOf" srcId="{890349FD-78A6-4C78-A5C9-F5B03CD59A1C}" destId="{3D025E17-B970-4B83-8623-872461C99ED5}" srcOrd="1" destOrd="0" presId="urn:microsoft.com/office/officeart/2005/8/layout/orgChart1"/>
    <dgm:cxn modelId="{52547F62-DD76-43F6-9727-663F6EFCA466}" type="presOf" srcId="{52C4518E-691F-4D73-9FF0-955B9579B62D}" destId="{52BDEF59-E46C-41F7-9014-455A364F5B8D}" srcOrd="0" destOrd="0" presId="urn:microsoft.com/office/officeart/2005/8/layout/orgChart1"/>
    <dgm:cxn modelId="{80B25FCA-2AFE-4819-ACEA-9807A09DB691}" type="presOf" srcId="{926529A7-35E4-4044-AE7B-CB4FA9D8D9DD}" destId="{C017462E-7C47-4FBB-AE6F-D910797AD34E}" srcOrd="1" destOrd="0" presId="urn:microsoft.com/office/officeart/2005/8/layout/orgChart1"/>
    <dgm:cxn modelId="{6D3D43BA-34B0-41B7-9E75-EE2E4D689146}" type="presOf" srcId="{1B69D0BA-C8A4-45B4-ACE2-62CEC9B22AA4}" destId="{C9DB9CE1-00E9-4EFC-A196-75C08FC71325}" srcOrd="1" destOrd="0" presId="urn:microsoft.com/office/officeart/2005/8/layout/orgChart1"/>
    <dgm:cxn modelId="{39D6E239-89B5-4003-914C-DD1EE72235BC}" type="presOf" srcId="{F27D069D-C164-45B9-BEAC-D369DA5F2BDF}" destId="{E1D01363-368F-4B9B-B5CA-8A70F825FB74}" srcOrd="0" destOrd="0" presId="urn:microsoft.com/office/officeart/2005/8/layout/orgChart1"/>
    <dgm:cxn modelId="{D3AA82AE-241C-40AB-9583-8FE3D9203699}" type="presOf" srcId="{78361C11-C2EB-44A4-8044-DA1527A2D30D}" destId="{5E6864A4-062A-470A-AB36-A58473D3DF25}" srcOrd="0" destOrd="0" presId="urn:microsoft.com/office/officeart/2005/8/layout/orgChart1"/>
    <dgm:cxn modelId="{DE1E7A73-1A54-4509-883D-29497628397A}" type="presOf" srcId="{AB101DC5-FA24-4A6F-9214-A9DCD4716AB9}" destId="{AB25295F-55BD-46BB-9B32-116A1DB06BD4}" srcOrd="0" destOrd="0" presId="urn:microsoft.com/office/officeart/2005/8/layout/orgChart1"/>
    <dgm:cxn modelId="{66D87D92-F648-4614-A7D6-BBA63119E12B}" type="presOf" srcId="{DD8DF21E-4094-4DC3-B37B-345D421DC373}" destId="{0293B567-9E13-403D-8988-5F10C6295017}" srcOrd="0" destOrd="0" presId="urn:microsoft.com/office/officeart/2005/8/layout/orgChart1"/>
    <dgm:cxn modelId="{7F00CA97-4628-44CC-A4F3-D685783FA6D8}" type="presOf" srcId="{A19663CA-6992-4528-AF62-826C62D6B206}" destId="{AA659BA5-1434-4EA5-A2F9-CB08DDCAD159}" srcOrd="0" destOrd="0" presId="urn:microsoft.com/office/officeart/2005/8/layout/orgChart1"/>
    <dgm:cxn modelId="{6BC2A9C1-3CB5-48FF-AB24-50076158B10F}" type="presOf" srcId="{74CF6493-0511-4AFA-961E-7FCDA920EE75}" destId="{89EEF8AE-13E0-45F7-95F8-469E4ABE3EE8}" srcOrd="0" destOrd="0" presId="urn:microsoft.com/office/officeart/2005/8/layout/orgChart1"/>
    <dgm:cxn modelId="{0E5D3D4A-08AE-4AD8-91AC-B10FD0154D53}" type="presOf" srcId="{CB992716-592F-44E1-B7BA-FB1C8D1682DC}" destId="{FDA0E7FD-34FC-4B0E-A7FE-9A9349A6C21A}" srcOrd="0" destOrd="0" presId="urn:microsoft.com/office/officeart/2005/8/layout/orgChart1"/>
    <dgm:cxn modelId="{18715A98-CFFD-4926-A083-32E99E3BA58C}" type="presOf" srcId="{72ECE088-6E6B-44A3-89A2-3541DD4D9898}" destId="{672A2AD1-2770-4DAD-86D3-E81DFBE550E1}" srcOrd="0" destOrd="0" presId="urn:microsoft.com/office/officeart/2005/8/layout/orgChart1"/>
    <dgm:cxn modelId="{7BC9512D-FAB7-4B47-B92D-DB8BA5F68652}" type="presOf" srcId="{CF0AC827-66C1-4F95-BD69-43ECD3997016}" destId="{5A1A88E7-60B8-49DA-A4FB-EEB3B5177658}" srcOrd="1" destOrd="0" presId="urn:microsoft.com/office/officeart/2005/8/layout/orgChart1"/>
    <dgm:cxn modelId="{EA9214EA-C701-4570-A44E-6013B6DE9842}" srcId="{926529A7-35E4-4044-AE7B-CB4FA9D8D9DD}" destId="{4FC8BDB0-D04F-47B0-844A-B6BA4EFF8078}" srcOrd="4" destOrd="0" parTransId="{41684823-8EF4-4CD4-B782-FAC66C20F611}" sibTransId="{A064B11B-FA69-4E21-BA0B-C31ED6ED5EE9}"/>
    <dgm:cxn modelId="{CB1AC3F1-E09A-405B-8BB4-57FE5943BF88}" type="presOf" srcId="{2060EDCF-063E-473D-ACE7-FC4ECC9CF2B3}" destId="{F5989720-04ED-4282-A1D4-762958CCA71F}" srcOrd="1" destOrd="0" presId="urn:microsoft.com/office/officeart/2005/8/layout/orgChart1"/>
    <dgm:cxn modelId="{DC203D3A-B055-4E11-8F9A-F9FA5FF89E09}" type="presOf" srcId="{3F0BB9C4-A65B-4EE0-B153-17888B302F23}" destId="{F2082F45-3C94-42AC-930A-8CE45A24E1DD}" srcOrd="0" destOrd="0" presId="urn:microsoft.com/office/officeart/2005/8/layout/orgChart1"/>
    <dgm:cxn modelId="{F5629F9B-085F-4242-8E50-8D17CFAE7832}" type="presOf" srcId="{793B149E-C2D4-4DD4-B9E7-BDB216EDE753}" destId="{5C3EBA63-9054-4C1D-951F-47D97B598D29}" srcOrd="0" destOrd="0" presId="urn:microsoft.com/office/officeart/2005/8/layout/orgChart1"/>
    <dgm:cxn modelId="{1733FCC5-AA48-43C2-BFDC-2628885F01AA}" type="presOf" srcId="{2E0ABA0B-C7A3-4A70-9D7E-7FBA36578D1B}" destId="{D1265D1E-4A35-48AE-8B2C-B637DE968106}" srcOrd="1" destOrd="0" presId="urn:microsoft.com/office/officeart/2005/8/layout/orgChart1"/>
    <dgm:cxn modelId="{FE0EFB57-4580-4BF2-920C-6CC12C47B689}" srcId="{C53CAC2C-6A9C-4C90-BA48-CDFEB893799B}" destId="{890349FD-78A6-4C78-A5C9-F5B03CD59A1C}" srcOrd="2" destOrd="0" parTransId="{52C4518E-691F-4D73-9FF0-955B9579B62D}" sibTransId="{F719CAD4-3D7D-4563-B919-471FF6A91A8D}"/>
    <dgm:cxn modelId="{3130D4DD-C91C-408E-8D3B-1E536A6FD8D0}" type="presOf" srcId="{6F1BBD5E-83D7-4F40-B082-8C2BC9CB981C}" destId="{9445AA8C-54EC-41BC-8822-80814F42328F}" srcOrd="0" destOrd="0" presId="urn:microsoft.com/office/officeart/2005/8/layout/orgChart1"/>
    <dgm:cxn modelId="{325C5156-E654-4191-8AEB-4EA7CD918C7D}" type="presOf" srcId="{CB2F627E-C452-4069-83ED-DD667B1F7F66}" destId="{0CCC57B0-9CB4-4D2B-9B49-1E4004D05CC7}" srcOrd="0" destOrd="0" presId="urn:microsoft.com/office/officeart/2005/8/layout/orgChart1"/>
    <dgm:cxn modelId="{E67DAA61-6F98-4051-80E5-257BDB61462F}" type="presOf" srcId="{A19663CA-6992-4528-AF62-826C62D6B206}" destId="{5857D0CD-D5DB-435C-91BB-B79EEA0BE99B}" srcOrd="1" destOrd="0" presId="urn:microsoft.com/office/officeart/2005/8/layout/orgChart1"/>
    <dgm:cxn modelId="{BE93B8E6-B0EB-4436-9F73-AB95703F6272}" type="presOf" srcId="{7D039F17-EF8E-4999-8EE1-A2E19F510784}" destId="{190CA6B1-504C-4C9C-8293-11C7D6C74A4E}" srcOrd="1" destOrd="0" presId="urn:microsoft.com/office/officeart/2005/8/layout/orgChart1"/>
    <dgm:cxn modelId="{FD10DFC7-78BA-4BA7-AEE3-82BBC3560687}" type="presOf" srcId="{7CB396ED-AE7F-49E3-8503-36D93E8BEE95}" destId="{F9E6D2C8-BCC1-414B-8EB6-5587DFB2BB47}" srcOrd="0" destOrd="0" presId="urn:microsoft.com/office/officeart/2005/8/layout/orgChart1"/>
    <dgm:cxn modelId="{BC09915A-6E5C-42AA-BA7B-CE4E085680AC}" srcId="{4FC8BDB0-D04F-47B0-844A-B6BA4EFF8078}" destId="{A19663CA-6992-4528-AF62-826C62D6B206}" srcOrd="0" destOrd="0" parTransId="{78361C11-C2EB-44A4-8044-DA1527A2D30D}" sibTransId="{556E5854-786A-4217-A855-4F1FD1F1381A}"/>
    <dgm:cxn modelId="{FA88991F-BBA9-4B3A-A89D-CA3C193474D4}" type="presOf" srcId="{926529A7-35E4-4044-AE7B-CB4FA9D8D9DD}" destId="{DD55A1ED-FAB1-4756-B38A-DEFF77D082D4}" srcOrd="0" destOrd="0" presId="urn:microsoft.com/office/officeart/2005/8/layout/orgChart1"/>
    <dgm:cxn modelId="{92962650-2830-4C06-8854-02B40941D4AF}" type="presOf" srcId="{1D8E10E5-0602-434F-B53E-9DA990A2C0E2}" destId="{AC6303A8-11AF-4557-860B-E30C58865E66}" srcOrd="1" destOrd="0" presId="urn:microsoft.com/office/officeart/2005/8/layout/orgChart1"/>
    <dgm:cxn modelId="{AF5CBC27-8FEE-4A93-B660-C8F281E1676F}" srcId="{2E0ABA0B-C7A3-4A70-9D7E-7FBA36578D1B}" destId="{74CF6493-0511-4AFA-961E-7FCDA920EE75}" srcOrd="0" destOrd="0" parTransId="{7CB396ED-AE7F-49E3-8503-36D93E8BEE95}" sibTransId="{1E0D9EA5-AB45-446B-A85F-A21BA0741846}"/>
    <dgm:cxn modelId="{A606A796-E341-468D-AED1-2B14B0822392}" type="presOf" srcId="{7790CEF6-AD5A-4CE5-8342-C411FEEFA27E}" destId="{376A5B62-F535-426D-9166-6524BAC22D12}" srcOrd="1" destOrd="0" presId="urn:microsoft.com/office/officeart/2005/8/layout/orgChart1"/>
    <dgm:cxn modelId="{3816D27C-3452-473D-973E-A9EF4DE12D9E}" srcId="{926529A7-35E4-4044-AE7B-CB4FA9D8D9DD}" destId="{2060EDCF-063E-473D-ACE7-FC4ECC9CF2B3}" srcOrd="0" destOrd="0" parTransId="{CB2F627E-C452-4069-83ED-DD667B1F7F66}" sibTransId="{25FC0AFE-5B74-45CC-8E69-A547E6C5A73E}"/>
    <dgm:cxn modelId="{973B9196-A360-4662-B67C-8FD601DB3F84}" type="presOf" srcId="{C53CAC2C-6A9C-4C90-BA48-CDFEB893799B}" destId="{69E05727-E7F4-46D0-B509-C821C91A7B18}" srcOrd="1" destOrd="0" presId="urn:microsoft.com/office/officeart/2005/8/layout/orgChart1"/>
    <dgm:cxn modelId="{B63F612F-1936-430E-8F98-CB5170DF9B02}" type="presParOf" srcId="{CAB443FD-6792-41DF-9909-C07F3B47E953}" destId="{EB5D3F03-C62E-406E-9280-0E04E1B21315}" srcOrd="0" destOrd="0" presId="urn:microsoft.com/office/officeart/2005/8/layout/orgChart1"/>
    <dgm:cxn modelId="{552A5995-EA93-4831-BF7C-A32CB050A481}" type="presParOf" srcId="{EB5D3F03-C62E-406E-9280-0E04E1B21315}" destId="{6EE799A9-C34E-411E-91D0-C947C413C290}" srcOrd="0" destOrd="0" presId="urn:microsoft.com/office/officeart/2005/8/layout/orgChart1"/>
    <dgm:cxn modelId="{F90BDBD7-80E6-47CD-A6D1-FB97C5970586}" type="presParOf" srcId="{6EE799A9-C34E-411E-91D0-C947C413C290}" destId="{DD55A1ED-FAB1-4756-B38A-DEFF77D082D4}" srcOrd="0" destOrd="0" presId="urn:microsoft.com/office/officeart/2005/8/layout/orgChart1"/>
    <dgm:cxn modelId="{AF9781F0-974D-454F-BF78-3776BD2DE2C8}" type="presParOf" srcId="{6EE799A9-C34E-411E-91D0-C947C413C290}" destId="{C017462E-7C47-4FBB-AE6F-D910797AD34E}" srcOrd="1" destOrd="0" presId="urn:microsoft.com/office/officeart/2005/8/layout/orgChart1"/>
    <dgm:cxn modelId="{4CB6CC9E-55F4-41DD-8AD7-DC3DBD461C15}" type="presParOf" srcId="{EB5D3F03-C62E-406E-9280-0E04E1B21315}" destId="{7DFBAA6B-43EB-4875-9FAA-255115CA3414}" srcOrd="1" destOrd="0" presId="urn:microsoft.com/office/officeart/2005/8/layout/orgChart1"/>
    <dgm:cxn modelId="{068E78BB-D245-4907-9926-51EEF3FE114D}" type="presParOf" srcId="{7DFBAA6B-43EB-4875-9FAA-255115CA3414}" destId="{9445AA8C-54EC-41BC-8822-80814F42328F}" srcOrd="0" destOrd="0" presId="urn:microsoft.com/office/officeart/2005/8/layout/orgChart1"/>
    <dgm:cxn modelId="{B78C1FAA-3470-4C0C-870A-0F84FEC66927}" type="presParOf" srcId="{7DFBAA6B-43EB-4875-9FAA-255115CA3414}" destId="{DBB665CD-E0CE-45AD-A769-E55F0C22C4A0}" srcOrd="1" destOrd="0" presId="urn:microsoft.com/office/officeart/2005/8/layout/orgChart1"/>
    <dgm:cxn modelId="{372F1973-BC15-4C71-8BE6-001382236F3B}" type="presParOf" srcId="{DBB665CD-E0CE-45AD-A769-E55F0C22C4A0}" destId="{E13E5C9F-BC91-4037-82F4-F0EB0D1CA243}" srcOrd="0" destOrd="0" presId="urn:microsoft.com/office/officeart/2005/8/layout/orgChart1"/>
    <dgm:cxn modelId="{1BEEE598-3BE8-42A8-8B3B-8A6DC5E75EE8}" type="presParOf" srcId="{E13E5C9F-BC91-4037-82F4-F0EB0D1CA243}" destId="{FDA0E7FD-34FC-4B0E-A7FE-9A9349A6C21A}" srcOrd="0" destOrd="0" presId="urn:microsoft.com/office/officeart/2005/8/layout/orgChart1"/>
    <dgm:cxn modelId="{BA95EAA6-3E13-4494-82A0-FD37D713AD72}" type="presParOf" srcId="{E13E5C9F-BC91-4037-82F4-F0EB0D1CA243}" destId="{5FB6DC19-A0E3-4213-9A28-2E3B0DBEC6DE}" srcOrd="1" destOrd="0" presId="urn:microsoft.com/office/officeart/2005/8/layout/orgChart1"/>
    <dgm:cxn modelId="{35BC9F49-B815-4287-9AAC-FB79AE64570E}" type="presParOf" srcId="{DBB665CD-E0CE-45AD-A769-E55F0C22C4A0}" destId="{FEE3F9C9-AA60-461B-8D6C-63200F0BD881}" srcOrd="1" destOrd="0" presId="urn:microsoft.com/office/officeart/2005/8/layout/orgChart1"/>
    <dgm:cxn modelId="{F91592AD-405D-4F26-820B-36DF8BE199CD}" type="presParOf" srcId="{FEE3F9C9-AA60-461B-8D6C-63200F0BD881}" destId="{D9FCFA08-753C-4BC8-B952-877B4AE6AFE5}" srcOrd="0" destOrd="0" presId="urn:microsoft.com/office/officeart/2005/8/layout/orgChart1"/>
    <dgm:cxn modelId="{FEB1B101-97A8-4141-AE12-C6EF372D0FA5}" type="presParOf" srcId="{FEE3F9C9-AA60-461B-8D6C-63200F0BD881}" destId="{92FFA8C3-93E3-4F75-8A02-F36789B1909F}" srcOrd="1" destOrd="0" presId="urn:microsoft.com/office/officeart/2005/8/layout/orgChart1"/>
    <dgm:cxn modelId="{87B6868D-C55D-41F6-90E3-CC274B20DA12}" type="presParOf" srcId="{92FFA8C3-93E3-4F75-8A02-F36789B1909F}" destId="{2912AB3D-FF24-4412-8BB4-588AA9D18477}" srcOrd="0" destOrd="0" presId="urn:microsoft.com/office/officeart/2005/8/layout/orgChart1"/>
    <dgm:cxn modelId="{22006AF1-59FE-418F-90DD-5294479B573A}" type="presParOf" srcId="{2912AB3D-FF24-4412-8BB4-588AA9D18477}" destId="{414590FB-ACFD-46FE-8FD1-4563C794327F}" srcOrd="0" destOrd="0" presId="urn:microsoft.com/office/officeart/2005/8/layout/orgChart1"/>
    <dgm:cxn modelId="{D4658EA4-AC9B-41C9-8B3E-5C41AF8520B8}" type="presParOf" srcId="{2912AB3D-FF24-4412-8BB4-588AA9D18477}" destId="{190CA6B1-504C-4C9C-8293-11C7D6C74A4E}" srcOrd="1" destOrd="0" presId="urn:microsoft.com/office/officeart/2005/8/layout/orgChart1"/>
    <dgm:cxn modelId="{4DC5E504-06FA-4007-9E9E-D7260DC27D45}" type="presParOf" srcId="{92FFA8C3-93E3-4F75-8A02-F36789B1909F}" destId="{60DD8BF9-5115-414D-9FFE-0919F50849E6}" srcOrd="1" destOrd="0" presId="urn:microsoft.com/office/officeart/2005/8/layout/orgChart1"/>
    <dgm:cxn modelId="{1ABE3AF5-C04A-486B-982A-03A640755AD8}" type="presParOf" srcId="{92FFA8C3-93E3-4F75-8A02-F36789B1909F}" destId="{B68F5985-D3F3-41C3-A517-44DA4A4F33C2}" srcOrd="2" destOrd="0" presId="urn:microsoft.com/office/officeart/2005/8/layout/orgChart1"/>
    <dgm:cxn modelId="{67711071-124D-4A35-BADF-CC884DA5FD85}" type="presParOf" srcId="{FEE3F9C9-AA60-461B-8D6C-63200F0BD881}" destId="{884D9B4F-E5C7-4F94-AE39-75F3E8D9DE45}" srcOrd="2" destOrd="0" presId="urn:microsoft.com/office/officeart/2005/8/layout/orgChart1"/>
    <dgm:cxn modelId="{A0B01889-9AD8-404A-AFAB-738B88501DEF}" type="presParOf" srcId="{FEE3F9C9-AA60-461B-8D6C-63200F0BD881}" destId="{60BA267F-0AD0-4E61-9C17-F5CE11723499}" srcOrd="3" destOrd="0" presId="urn:microsoft.com/office/officeart/2005/8/layout/orgChart1"/>
    <dgm:cxn modelId="{C4FA0DB8-860F-4367-B4CD-FADF62CBEEFC}" type="presParOf" srcId="{60BA267F-0AD0-4E61-9C17-F5CE11723499}" destId="{2166E8F5-7740-45DC-BB73-A3532019463E}" srcOrd="0" destOrd="0" presId="urn:microsoft.com/office/officeart/2005/8/layout/orgChart1"/>
    <dgm:cxn modelId="{9C96FFC3-0AAE-41F9-8083-7F68D5483BBC}" type="presParOf" srcId="{2166E8F5-7740-45DC-BB73-A3532019463E}" destId="{083F0958-68FF-4FD2-BFC3-AA5BB7A1941F}" srcOrd="0" destOrd="0" presId="urn:microsoft.com/office/officeart/2005/8/layout/orgChart1"/>
    <dgm:cxn modelId="{312D0142-65C2-4CEF-8B2E-76F0CBF8EDD0}" type="presParOf" srcId="{2166E8F5-7740-45DC-BB73-A3532019463E}" destId="{30FC1631-DD8B-4B16-86D0-9C3135B5BD59}" srcOrd="1" destOrd="0" presId="urn:microsoft.com/office/officeart/2005/8/layout/orgChart1"/>
    <dgm:cxn modelId="{E457A317-274C-419F-AED1-E12978D17FB4}" type="presParOf" srcId="{60BA267F-0AD0-4E61-9C17-F5CE11723499}" destId="{EFA9C820-BE1E-4C80-BE08-673193F4B119}" srcOrd="1" destOrd="0" presId="urn:microsoft.com/office/officeart/2005/8/layout/orgChart1"/>
    <dgm:cxn modelId="{2C79B87F-92C6-4822-919E-82D2A743CEF8}" type="presParOf" srcId="{60BA267F-0AD0-4E61-9C17-F5CE11723499}" destId="{AE2C16BD-E22D-43A7-8BDE-E997420D0E34}" srcOrd="2" destOrd="0" presId="urn:microsoft.com/office/officeart/2005/8/layout/orgChart1"/>
    <dgm:cxn modelId="{41AFF33B-DFA8-4C09-ADDA-563658479F49}" type="presParOf" srcId="{DBB665CD-E0CE-45AD-A769-E55F0C22C4A0}" destId="{CC7976DA-56C0-4FA8-830B-ECEEB161E2BB}" srcOrd="2" destOrd="0" presId="urn:microsoft.com/office/officeart/2005/8/layout/orgChart1"/>
    <dgm:cxn modelId="{39AC04E8-A0D2-48B5-84F6-BE555D8FB454}" type="presParOf" srcId="{7DFBAA6B-43EB-4875-9FAA-255115CA3414}" destId="{AB25295F-55BD-46BB-9B32-116A1DB06BD4}" srcOrd="2" destOrd="0" presId="urn:microsoft.com/office/officeart/2005/8/layout/orgChart1"/>
    <dgm:cxn modelId="{FA26309C-6EAB-4DB0-8122-BF210BBFDD88}" type="presParOf" srcId="{7DFBAA6B-43EB-4875-9FAA-255115CA3414}" destId="{C042B851-D108-43C1-A2B7-66B01975183D}" srcOrd="3" destOrd="0" presId="urn:microsoft.com/office/officeart/2005/8/layout/orgChart1"/>
    <dgm:cxn modelId="{49FAFD5D-B1BE-49FA-9CE3-612952E25D4E}" type="presParOf" srcId="{C042B851-D108-43C1-A2B7-66B01975183D}" destId="{33370212-A4F2-4845-8BA0-77E7571E3DC8}" srcOrd="0" destOrd="0" presId="urn:microsoft.com/office/officeart/2005/8/layout/orgChart1"/>
    <dgm:cxn modelId="{48A036B5-E708-443F-8748-739AD4A367F9}" type="presParOf" srcId="{33370212-A4F2-4845-8BA0-77E7571E3DC8}" destId="{30BBCDD4-858D-40A0-9383-733DE249E9C4}" srcOrd="0" destOrd="0" presId="urn:microsoft.com/office/officeart/2005/8/layout/orgChart1"/>
    <dgm:cxn modelId="{C8EB485E-C2A1-4A25-83F5-EC30EA0BCE56}" type="presParOf" srcId="{33370212-A4F2-4845-8BA0-77E7571E3DC8}" destId="{D1265D1E-4A35-48AE-8B2C-B637DE968106}" srcOrd="1" destOrd="0" presId="urn:microsoft.com/office/officeart/2005/8/layout/orgChart1"/>
    <dgm:cxn modelId="{331DB5A4-D8C6-4881-9301-18BBB2880BC9}" type="presParOf" srcId="{C042B851-D108-43C1-A2B7-66B01975183D}" destId="{166A624A-8F6A-4BC7-926D-A2954305035F}" srcOrd="1" destOrd="0" presId="urn:microsoft.com/office/officeart/2005/8/layout/orgChart1"/>
    <dgm:cxn modelId="{52B91E10-3D35-487E-824B-38D809C63E5C}" type="presParOf" srcId="{166A624A-8F6A-4BC7-926D-A2954305035F}" destId="{F9E6D2C8-BCC1-414B-8EB6-5587DFB2BB47}" srcOrd="0" destOrd="0" presId="urn:microsoft.com/office/officeart/2005/8/layout/orgChart1"/>
    <dgm:cxn modelId="{99CBE484-3463-4976-B1CE-49B45A4F2A93}" type="presParOf" srcId="{166A624A-8F6A-4BC7-926D-A2954305035F}" destId="{270B0092-ECAF-4131-90ED-C2BC0A096495}" srcOrd="1" destOrd="0" presId="urn:microsoft.com/office/officeart/2005/8/layout/orgChart1"/>
    <dgm:cxn modelId="{A0571B17-4E26-4FB7-97A5-652BA48F5DF9}" type="presParOf" srcId="{270B0092-ECAF-4131-90ED-C2BC0A096495}" destId="{FF470C21-EB97-4254-BE11-892F29F799F8}" srcOrd="0" destOrd="0" presId="urn:microsoft.com/office/officeart/2005/8/layout/orgChart1"/>
    <dgm:cxn modelId="{59D63A97-F68F-408C-A420-281D2FC10F90}" type="presParOf" srcId="{FF470C21-EB97-4254-BE11-892F29F799F8}" destId="{89EEF8AE-13E0-45F7-95F8-469E4ABE3EE8}" srcOrd="0" destOrd="0" presId="urn:microsoft.com/office/officeart/2005/8/layout/orgChart1"/>
    <dgm:cxn modelId="{5DFAAE81-807C-436B-BE0D-0EA1F7C327CF}" type="presParOf" srcId="{FF470C21-EB97-4254-BE11-892F29F799F8}" destId="{C01ABB06-721A-4B9D-AB40-841590890222}" srcOrd="1" destOrd="0" presId="urn:microsoft.com/office/officeart/2005/8/layout/orgChart1"/>
    <dgm:cxn modelId="{77AB4E78-0D17-4D8C-9C02-7199D63E08D9}" type="presParOf" srcId="{270B0092-ECAF-4131-90ED-C2BC0A096495}" destId="{71FAEB89-9593-4C8D-BB1F-D99F09F9B30A}" srcOrd="1" destOrd="0" presId="urn:microsoft.com/office/officeart/2005/8/layout/orgChart1"/>
    <dgm:cxn modelId="{CE5612AE-DCFA-4174-876C-4FA65C24C1C8}" type="presParOf" srcId="{270B0092-ECAF-4131-90ED-C2BC0A096495}" destId="{B02A456A-A67C-4602-BCB7-1FDC5E531897}" srcOrd="2" destOrd="0" presId="urn:microsoft.com/office/officeart/2005/8/layout/orgChart1"/>
    <dgm:cxn modelId="{36B832AD-4C3A-44CF-ABD4-4CEA91AF2B61}" type="presParOf" srcId="{166A624A-8F6A-4BC7-926D-A2954305035F}" destId="{B97168D1-0D6E-422A-9281-AD283D29C1C0}" srcOrd="2" destOrd="0" presId="urn:microsoft.com/office/officeart/2005/8/layout/orgChart1"/>
    <dgm:cxn modelId="{32D8F70E-C2A5-4E7A-9B45-9D34160C9960}" type="presParOf" srcId="{166A624A-8F6A-4BC7-926D-A2954305035F}" destId="{F2BD7B3B-94E1-4DFA-8D46-713FF5AC861A}" srcOrd="3" destOrd="0" presId="urn:microsoft.com/office/officeart/2005/8/layout/orgChart1"/>
    <dgm:cxn modelId="{80A7F577-F370-478D-869E-C0E32785B7ED}" type="presParOf" srcId="{F2BD7B3B-94E1-4DFA-8D46-713FF5AC861A}" destId="{73B21064-E53E-426F-83B2-EDAC7E3CADE4}" srcOrd="0" destOrd="0" presId="urn:microsoft.com/office/officeart/2005/8/layout/orgChart1"/>
    <dgm:cxn modelId="{9042C0D7-8F26-4BBD-BD5B-3DDBBC8C9201}" type="presParOf" srcId="{73B21064-E53E-426F-83B2-EDAC7E3CADE4}" destId="{0BF351E1-E4A2-4745-A27D-8AB3EE96240F}" srcOrd="0" destOrd="0" presId="urn:microsoft.com/office/officeart/2005/8/layout/orgChart1"/>
    <dgm:cxn modelId="{F1D20509-4F03-4414-84F2-E78D737F0A0A}" type="presParOf" srcId="{73B21064-E53E-426F-83B2-EDAC7E3CADE4}" destId="{8EF3B133-A0FF-4C74-8429-D28D3AFEF395}" srcOrd="1" destOrd="0" presId="urn:microsoft.com/office/officeart/2005/8/layout/orgChart1"/>
    <dgm:cxn modelId="{348735E6-18F5-4B32-9CAE-8F8251C7C263}" type="presParOf" srcId="{F2BD7B3B-94E1-4DFA-8D46-713FF5AC861A}" destId="{847E7863-5AA1-49FC-A0C9-E0CBFDD62301}" srcOrd="1" destOrd="0" presId="urn:microsoft.com/office/officeart/2005/8/layout/orgChart1"/>
    <dgm:cxn modelId="{22F51FC3-F19C-4120-B91E-6CFC94DE9688}" type="presParOf" srcId="{F2BD7B3B-94E1-4DFA-8D46-713FF5AC861A}" destId="{B6B32374-1F46-4409-8603-9191C02A86C0}" srcOrd="2" destOrd="0" presId="urn:microsoft.com/office/officeart/2005/8/layout/orgChart1"/>
    <dgm:cxn modelId="{4226B399-CB0C-4D8F-84A4-F07922B457DA}" type="presParOf" srcId="{166A624A-8F6A-4BC7-926D-A2954305035F}" destId="{E1D01363-368F-4B9B-B5CA-8A70F825FB74}" srcOrd="4" destOrd="0" presId="urn:microsoft.com/office/officeart/2005/8/layout/orgChart1"/>
    <dgm:cxn modelId="{41883794-2ED0-43A0-A309-78419F1B35AE}" type="presParOf" srcId="{166A624A-8F6A-4BC7-926D-A2954305035F}" destId="{F9A88CDD-951C-4EC0-8127-C34D70B6B3F3}" srcOrd="5" destOrd="0" presId="urn:microsoft.com/office/officeart/2005/8/layout/orgChart1"/>
    <dgm:cxn modelId="{CBB24775-4522-4896-B481-4A485FF1D733}" type="presParOf" srcId="{F9A88CDD-951C-4EC0-8127-C34D70B6B3F3}" destId="{B945ED2D-38C2-48E7-AE00-2C705622AB27}" srcOrd="0" destOrd="0" presId="urn:microsoft.com/office/officeart/2005/8/layout/orgChart1"/>
    <dgm:cxn modelId="{5823A07C-7DB7-4CC5-AF2E-1434B01DEBB7}" type="presParOf" srcId="{B945ED2D-38C2-48E7-AE00-2C705622AB27}" destId="{943AE40D-E02D-46A7-8F8D-C2670C3C6FEF}" srcOrd="0" destOrd="0" presId="urn:microsoft.com/office/officeart/2005/8/layout/orgChart1"/>
    <dgm:cxn modelId="{3490E5A1-F875-49DF-89CA-56F6A69C65F2}" type="presParOf" srcId="{B945ED2D-38C2-48E7-AE00-2C705622AB27}" destId="{0D0CBF84-7064-4416-9957-57652541A04E}" srcOrd="1" destOrd="0" presId="urn:microsoft.com/office/officeart/2005/8/layout/orgChart1"/>
    <dgm:cxn modelId="{3731FD21-9C98-41EC-A728-B70A57630544}" type="presParOf" srcId="{F9A88CDD-951C-4EC0-8127-C34D70B6B3F3}" destId="{3F2F206A-15F7-4DB0-A58E-4FAF9EB0FB27}" srcOrd="1" destOrd="0" presId="urn:microsoft.com/office/officeart/2005/8/layout/orgChart1"/>
    <dgm:cxn modelId="{CEC9B304-E3AB-4322-A589-79887EC95F8A}" type="presParOf" srcId="{F9A88CDD-951C-4EC0-8127-C34D70B6B3F3}" destId="{E568DF32-264F-43C5-99DC-C9E50A529BAA}" srcOrd="2" destOrd="0" presId="urn:microsoft.com/office/officeart/2005/8/layout/orgChart1"/>
    <dgm:cxn modelId="{4AD71D83-27FC-465A-852D-7A76F11E6DD7}" type="presParOf" srcId="{C042B851-D108-43C1-A2B7-66B01975183D}" destId="{3A30CB75-F6D0-49EA-BABA-4735DAF8745F}" srcOrd="2" destOrd="0" presId="urn:microsoft.com/office/officeart/2005/8/layout/orgChart1"/>
    <dgm:cxn modelId="{5FBB6622-F4A7-49AF-B7D8-EE55FF8FB417}" type="presParOf" srcId="{7DFBAA6B-43EB-4875-9FAA-255115CA3414}" destId="{CFE71FE3-D001-4064-A5FB-A1C35810120F}" srcOrd="4" destOrd="0" presId="urn:microsoft.com/office/officeart/2005/8/layout/orgChart1"/>
    <dgm:cxn modelId="{65FC6D69-1D68-40D9-9711-D59EEF1EC1E3}" type="presParOf" srcId="{7DFBAA6B-43EB-4875-9FAA-255115CA3414}" destId="{DB474A6C-B6A7-4057-ADA5-86F8F40E4B53}" srcOrd="5" destOrd="0" presId="urn:microsoft.com/office/officeart/2005/8/layout/orgChart1"/>
    <dgm:cxn modelId="{DDA70894-795B-49BE-BEC0-E79E9E423FD6}" type="presParOf" srcId="{DB474A6C-B6A7-4057-ADA5-86F8F40E4B53}" destId="{D762E06C-8B6F-4FC5-BA5B-D289C1F279F6}" srcOrd="0" destOrd="0" presId="urn:microsoft.com/office/officeart/2005/8/layout/orgChart1"/>
    <dgm:cxn modelId="{829450F1-AEA0-4350-9547-9D1B3D68CABD}" type="presParOf" srcId="{D762E06C-8B6F-4FC5-BA5B-D289C1F279F6}" destId="{D07E4A72-00F4-4257-8722-8C2BB17AF14E}" srcOrd="0" destOrd="0" presId="urn:microsoft.com/office/officeart/2005/8/layout/orgChart1"/>
    <dgm:cxn modelId="{EDD11B40-6A7B-4D0A-BFFB-9D57EBE6538D}" type="presParOf" srcId="{D762E06C-8B6F-4FC5-BA5B-D289C1F279F6}" destId="{69E05727-E7F4-46D0-B509-C821C91A7B18}" srcOrd="1" destOrd="0" presId="urn:microsoft.com/office/officeart/2005/8/layout/orgChart1"/>
    <dgm:cxn modelId="{7013AC70-786F-497D-A0C8-42A02F43D1E3}" type="presParOf" srcId="{DB474A6C-B6A7-4057-ADA5-86F8F40E4B53}" destId="{93970884-F8A5-470E-9C68-28A63C0B0EDC}" srcOrd="1" destOrd="0" presId="urn:microsoft.com/office/officeart/2005/8/layout/orgChart1"/>
    <dgm:cxn modelId="{E153714E-43C4-4076-8DC2-035DA6BDF2CF}" type="presParOf" srcId="{93970884-F8A5-470E-9C68-28A63C0B0EDC}" destId="{B38AE5B9-C953-45FC-B20D-F3D0DC88C7D9}" srcOrd="0" destOrd="0" presId="urn:microsoft.com/office/officeart/2005/8/layout/orgChart1"/>
    <dgm:cxn modelId="{E1239F1C-246F-469F-A796-517935539DD1}" type="presParOf" srcId="{93970884-F8A5-470E-9C68-28A63C0B0EDC}" destId="{346EDDE6-CF31-42EE-9AC7-0836C1B8D34B}" srcOrd="1" destOrd="0" presId="urn:microsoft.com/office/officeart/2005/8/layout/orgChart1"/>
    <dgm:cxn modelId="{586F36ED-0233-4E24-A50E-62BFADE1621A}" type="presParOf" srcId="{346EDDE6-CF31-42EE-9AC7-0836C1B8D34B}" destId="{F35EFD49-BDF8-4698-869F-407E14B0F0EB}" srcOrd="0" destOrd="0" presId="urn:microsoft.com/office/officeart/2005/8/layout/orgChart1"/>
    <dgm:cxn modelId="{CA3FF733-B027-43D4-9208-B03726C0ED2F}" type="presParOf" srcId="{F35EFD49-BDF8-4698-869F-407E14B0F0EB}" destId="{FBCECFAF-DB86-426E-BDD9-EF5977556EA4}" srcOrd="0" destOrd="0" presId="urn:microsoft.com/office/officeart/2005/8/layout/orgChart1"/>
    <dgm:cxn modelId="{65F56337-18A6-4C78-AAEC-89A4E1DBF263}" type="presParOf" srcId="{F35EFD49-BDF8-4698-869F-407E14B0F0EB}" destId="{E772FE08-B2B8-49B4-81EC-FF0B2CC1F1A3}" srcOrd="1" destOrd="0" presId="urn:microsoft.com/office/officeart/2005/8/layout/orgChart1"/>
    <dgm:cxn modelId="{3C279B9F-A9CF-47C8-BE50-871387A6FB16}" type="presParOf" srcId="{346EDDE6-CF31-42EE-9AC7-0836C1B8D34B}" destId="{406CD127-E0BE-48D7-89D0-56E6EDD9B36F}" srcOrd="1" destOrd="0" presId="urn:microsoft.com/office/officeart/2005/8/layout/orgChart1"/>
    <dgm:cxn modelId="{9ECF2605-1FEF-476C-ADF9-256500D64369}" type="presParOf" srcId="{346EDDE6-CF31-42EE-9AC7-0836C1B8D34B}" destId="{61BFCE06-4075-4CEA-AC81-FAC2804D8A0E}" srcOrd="2" destOrd="0" presId="urn:microsoft.com/office/officeart/2005/8/layout/orgChart1"/>
    <dgm:cxn modelId="{C52A8DD5-6871-4573-95B2-BAFF46A3B63C}" type="presParOf" srcId="{93970884-F8A5-470E-9C68-28A63C0B0EDC}" destId="{8C48DFBC-7CA8-4308-A871-EFE40BB20BAA}" srcOrd="2" destOrd="0" presId="urn:microsoft.com/office/officeart/2005/8/layout/orgChart1"/>
    <dgm:cxn modelId="{5259BD06-D9D0-46A5-B5AB-D1B083A3388A}" type="presParOf" srcId="{93970884-F8A5-470E-9C68-28A63C0B0EDC}" destId="{89B2AAA4-26FB-40AF-81DD-FBC7450A85D5}" srcOrd="3" destOrd="0" presId="urn:microsoft.com/office/officeart/2005/8/layout/orgChart1"/>
    <dgm:cxn modelId="{B9F19A7F-2874-4B0E-AC57-2E4E32B7FDBD}" type="presParOf" srcId="{89B2AAA4-26FB-40AF-81DD-FBC7450A85D5}" destId="{2F1DC299-CD75-422F-8BB5-76E8FB1A94A2}" srcOrd="0" destOrd="0" presId="urn:microsoft.com/office/officeart/2005/8/layout/orgChart1"/>
    <dgm:cxn modelId="{4FBFB890-AC4F-499E-A88C-74A65C0800B0}" type="presParOf" srcId="{2F1DC299-CD75-422F-8BB5-76E8FB1A94A2}" destId="{5C3EBA63-9054-4C1D-951F-47D97B598D29}" srcOrd="0" destOrd="0" presId="urn:microsoft.com/office/officeart/2005/8/layout/orgChart1"/>
    <dgm:cxn modelId="{E75EE120-1C94-4415-8614-3FE66F17A5BC}" type="presParOf" srcId="{2F1DC299-CD75-422F-8BB5-76E8FB1A94A2}" destId="{E4DB18C0-8909-4F61-93D5-11CFC4B515D2}" srcOrd="1" destOrd="0" presId="urn:microsoft.com/office/officeart/2005/8/layout/orgChart1"/>
    <dgm:cxn modelId="{EE3C04B9-BA54-40EC-A875-0CAE7DC997E5}" type="presParOf" srcId="{89B2AAA4-26FB-40AF-81DD-FBC7450A85D5}" destId="{5F12C6B0-D81B-437E-97E9-559AB72089F5}" srcOrd="1" destOrd="0" presId="urn:microsoft.com/office/officeart/2005/8/layout/orgChart1"/>
    <dgm:cxn modelId="{E22E8526-4707-4EDB-9A50-9E0DCCCBF8D0}" type="presParOf" srcId="{89B2AAA4-26FB-40AF-81DD-FBC7450A85D5}" destId="{58292102-CC1D-4BCF-86BB-9A6970763527}" srcOrd="2" destOrd="0" presId="urn:microsoft.com/office/officeart/2005/8/layout/orgChart1"/>
    <dgm:cxn modelId="{86882475-1EBB-454B-9782-B9A58EDB29B4}" type="presParOf" srcId="{93970884-F8A5-470E-9C68-28A63C0B0EDC}" destId="{52BDEF59-E46C-41F7-9014-455A364F5B8D}" srcOrd="4" destOrd="0" presId="urn:microsoft.com/office/officeart/2005/8/layout/orgChart1"/>
    <dgm:cxn modelId="{793FDE7E-9E64-48F0-A1B6-BDC0CDE2EEEB}" type="presParOf" srcId="{93970884-F8A5-470E-9C68-28A63C0B0EDC}" destId="{7C639793-E0D1-4242-B550-6CAA50A9A1DE}" srcOrd="5" destOrd="0" presId="urn:microsoft.com/office/officeart/2005/8/layout/orgChart1"/>
    <dgm:cxn modelId="{24D0A124-42CA-4C60-922D-29273166F3B4}" type="presParOf" srcId="{7C639793-E0D1-4242-B550-6CAA50A9A1DE}" destId="{CBA7AD34-8CA0-485B-BC7B-388D19720D72}" srcOrd="0" destOrd="0" presId="urn:microsoft.com/office/officeart/2005/8/layout/orgChart1"/>
    <dgm:cxn modelId="{D8200252-5E74-4B9E-B453-2069621841F8}" type="presParOf" srcId="{CBA7AD34-8CA0-485B-BC7B-388D19720D72}" destId="{CDBD43B4-D913-41B6-B588-8CA6C20ED3AA}" srcOrd="0" destOrd="0" presId="urn:microsoft.com/office/officeart/2005/8/layout/orgChart1"/>
    <dgm:cxn modelId="{28A0C1F6-ABB7-48AA-B30A-DDD1FF48F33E}" type="presParOf" srcId="{CBA7AD34-8CA0-485B-BC7B-388D19720D72}" destId="{3D025E17-B970-4B83-8623-872461C99ED5}" srcOrd="1" destOrd="0" presId="urn:microsoft.com/office/officeart/2005/8/layout/orgChart1"/>
    <dgm:cxn modelId="{D90B3C74-7157-45B4-BD8C-6BD8314B85FA}" type="presParOf" srcId="{7C639793-E0D1-4242-B550-6CAA50A9A1DE}" destId="{90C45FDF-69BF-4969-9D80-B48A97BFC655}" srcOrd="1" destOrd="0" presId="urn:microsoft.com/office/officeart/2005/8/layout/orgChart1"/>
    <dgm:cxn modelId="{B5F042EE-D961-4CED-BCD7-D95000FBB65C}" type="presParOf" srcId="{7C639793-E0D1-4242-B550-6CAA50A9A1DE}" destId="{1D0C5F4E-D809-48CF-A7E8-84E406C45D2C}" srcOrd="2" destOrd="0" presId="urn:microsoft.com/office/officeart/2005/8/layout/orgChart1"/>
    <dgm:cxn modelId="{A0BD0624-E3BE-4562-BE2B-CE39EFE2E616}" type="presParOf" srcId="{93970884-F8A5-470E-9C68-28A63C0B0EDC}" destId="{7A4220F1-F091-4B39-B148-1509FF4E97A9}" srcOrd="6" destOrd="0" presId="urn:microsoft.com/office/officeart/2005/8/layout/orgChart1"/>
    <dgm:cxn modelId="{D522E64C-0925-424D-8C22-0BBF2D23E426}" type="presParOf" srcId="{93970884-F8A5-470E-9C68-28A63C0B0EDC}" destId="{5E41DDA7-B6DE-4F95-BCFC-6C3021CD2C5E}" srcOrd="7" destOrd="0" presId="urn:microsoft.com/office/officeart/2005/8/layout/orgChart1"/>
    <dgm:cxn modelId="{906AF470-8509-487C-9298-2C0E287C20DD}" type="presParOf" srcId="{5E41DDA7-B6DE-4F95-BCFC-6C3021CD2C5E}" destId="{66086732-0820-40DA-B681-9CC6CA046A1F}" srcOrd="0" destOrd="0" presId="urn:microsoft.com/office/officeart/2005/8/layout/orgChart1"/>
    <dgm:cxn modelId="{78CD01EF-7CA2-4BC8-B550-E17C78106B3A}" type="presParOf" srcId="{66086732-0820-40DA-B681-9CC6CA046A1F}" destId="{679F8399-3DC2-4216-9BD6-578F895C4B70}" srcOrd="0" destOrd="0" presId="urn:microsoft.com/office/officeart/2005/8/layout/orgChart1"/>
    <dgm:cxn modelId="{E37F55BD-6D38-44B9-B8AD-672A32BCAB07}" type="presParOf" srcId="{66086732-0820-40DA-B681-9CC6CA046A1F}" destId="{AC6303A8-11AF-4557-860B-E30C58865E66}" srcOrd="1" destOrd="0" presId="urn:microsoft.com/office/officeart/2005/8/layout/orgChart1"/>
    <dgm:cxn modelId="{A0B2C478-4108-431B-9205-695069F6971C}" type="presParOf" srcId="{5E41DDA7-B6DE-4F95-BCFC-6C3021CD2C5E}" destId="{35C3465E-CE67-44A4-B257-313DD9EEB0CA}" srcOrd="1" destOrd="0" presId="urn:microsoft.com/office/officeart/2005/8/layout/orgChart1"/>
    <dgm:cxn modelId="{F81CDE2F-B8CD-4503-AE1C-2A3E433F0CAD}" type="presParOf" srcId="{5E41DDA7-B6DE-4F95-BCFC-6C3021CD2C5E}" destId="{E45E78AC-607E-4DCC-BCA9-C993532EBB4B}" srcOrd="2" destOrd="0" presId="urn:microsoft.com/office/officeart/2005/8/layout/orgChart1"/>
    <dgm:cxn modelId="{0E49447F-0CFF-4959-971D-B83D1E0FAFB8}" type="presParOf" srcId="{DB474A6C-B6A7-4057-ADA5-86F8F40E4B53}" destId="{252ACF2E-9640-4F4C-B4AE-0711BBF46A60}" srcOrd="2" destOrd="0" presId="urn:microsoft.com/office/officeart/2005/8/layout/orgChart1"/>
    <dgm:cxn modelId="{5CE51999-E2AE-497A-BE27-ED1F38F3064C}" type="presParOf" srcId="{7DFBAA6B-43EB-4875-9FAA-255115CA3414}" destId="{F74CD6AE-B8A5-4877-B3F9-57898259CC2C}" srcOrd="6" destOrd="0" presId="urn:microsoft.com/office/officeart/2005/8/layout/orgChart1"/>
    <dgm:cxn modelId="{65623A7A-8C5A-4C1D-8908-ED890AE0B494}" type="presParOf" srcId="{7DFBAA6B-43EB-4875-9FAA-255115CA3414}" destId="{F415FC81-5A46-4A1D-81F6-6629C5EC460F}" srcOrd="7" destOrd="0" presId="urn:microsoft.com/office/officeart/2005/8/layout/orgChart1"/>
    <dgm:cxn modelId="{13AD27A0-2844-4CEF-AB76-75B255CEA200}" type="presParOf" srcId="{F415FC81-5A46-4A1D-81F6-6629C5EC460F}" destId="{122B712B-ED66-43A6-AE09-31C195F069C4}" srcOrd="0" destOrd="0" presId="urn:microsoft.com/office/officeart/2005/8/layout/orgChart1"/>
    <dgm:cxn modelId="{BFE85B2D-A44A-4DA1-AF05-1F83DD242693}" type="presParOf" srcId="{122B712B-ED66-43A6-AE09-31C195F069C4}" destId="{C12BC9D3-2315-40A1-8C8A-D79D56898DAC}" srcOrd="0" destOrd="0" presId="urn:microsoft.com/office/officeart/2005/8/layout/orgChart1"/>
    <dgm:cxn modelId="{CA7D8669-03FC-43FF-BD25-81F54693551B}" type="presParOf" srcId="{122B712B-ED66-43A6-AE09-31C195F069C4}" destId="{EEF2DDB2-122E-406B-987C-43113FEB305C}" srcOrd="1" destOrd="0" presId="urn:microsoft.com/office/officeart/2005/8/layout/orgChart1"/>
    <dgm:cxn modelId="{5F6B9C2A-8287-4FC6-8C51-B340BCB30385}" type="presParOf" srcId="{F415FC81-5A46-4A1D-81F6-6629C5EC460F}" destId="{9B19DDA8-C8D2-436D-8578-FF87C431271F}" srcOrd="1" destOrd="0" presId="urn:microsoft.com/office/officeart/2005/8/layout/orgChart1"/>
    <dgm:cxn modelId="{D8444306-D5E2-4E02-8067-F29BE629F450}" type="presParOf" srcId="{9B19DDA8-C8D2-436D-8578-FF87C431271F}" destId="{5E6864A4-062A-470A-AB36-A58473D3DF25}" srcOrd="0" destOrd="0" presId="urn:microsoft.com/office/officeart/2005/8/layout/orgChart1"/>
    <dgm:cxn modelId="{AE16B37A-7B26-4898-8013-84F8C6BC086D}" type="presParOf" srcId="{9B19DDA8-C8D2-436D-8578-FF87C431271F}" destId="{2E855A9C-3286-4FD9-82B9-1BB45609CF54}" srcOrd="1" destOrd="0" presId="urn:microsoft.com/office/officeart/2005/8/layout/orgChart1"/>
    <dgm:cxn modelId="{B9D01AA9-6391-445D-88D3-278753D08E08}" type="presParOf" srcId="{2E855A9C-3286-4FD9-82B9-1BB45609CF54}" destId="{85A73340-BDA5-4DD1-ADAB-F33226EE3E1D}" srcOrd="0" destOrd="0" presId="urn:microsoft.com/office/officeart/2005/8/layout/orgChart1"/>
    <dgm:cxn modelId="{03BE0FEB-147C-4F41-BBEA-88A1FCAA3931}" type="presParOf" srcId="{85A73340-BDA5-4DD1-ADAB-F33226EE3E1D}" destId="{AA659BA5-1434-4EA5-A2F9-CB08DDCAD159}" srcOrd="0" destOrd="0" presId="urn:microsoft.com/office/officeart/2005/8/layout/orgChart1"/>
    <dgm:cxn modelId="{3BB0DB9F-0D3A-4775-BFB6-A54F456406A2}" type="presParOf" srcId="{85A73340-BDA5-4DD1-ADAB-F33226EE3E1D}" destId="{5857D0CD-D5DB-435C-91BB-B79EEA0BE99B}" srcOrd="1" destOrd="0" presId="urn:microsoft.com/office/officeart/2005/8/layout/orgChart1"/>
    <dgm:cxn modelId="{D0F8443B-B91F-477C-A5A2-6ACC279BE657}" type="presParOf" srcId="{2E855A9C-3286-4FD9-82B9-1BB45609CF54}" destId="{F4ED014A-F0F5-4213-80AC-F2964F00B731}" srcOrd="1" destOrd="0" presId="urn:microsoft.com/office/officeart/2005/8/layout/orgChart1"/>
    <dgm:cxn modelId="{558B927C-3F3C-4439-8F2E-B44BF60379A5}" type="presParOf" srcId="{2E855A9C-3286-4FD9-82B9-1BB45609CF54}" destId="{4DCC8D28-C116-4DEB-A142-F697295DA406}" srcOrd="2" destOrd="0" presId="urn:microsoft.com/office/officeart/2005/8/layout/orgChart1"/>
    <dgm:cxn modelId="{4D3920D9-5DEB-4E35-8959-48B338BDF00C}" type="presParOf" srcId="{9B19DDA8-C8D2-436D-8578-FF87C431271F}" destId="{672A2AD1-2770-4DAD-86D3-E81DFBE550E1}" srcOrd="2" destOrd="0" presId="urn:microsoft.com/office/officeart/2005/8/layout/orgChart1"/>
    <dgm:cxn modelId="{7D78768B-F159-4436-B9FF-92D4EE7F0A6D}" type="presParOf" srcId="{9B19DDA8-C8D2-436D-8578-FF87C431271F}" destId="{4DE9E101-60C2-4966-86E9-5A1C8ED1CE71}" srcOrd="3" destOrd="0" presId="urn:microsoft.com/office/officeart/2005/8/layout/orgChart1"/>
    <dgm:cxn modelId="{7001E495-2B4C-4B73-AFF7-A32C8257D1E7}" type="presParOf" srcId="{4DE9E101-60C2-4966-86E9-5A1C8ED1CE71}" destId="{E063D45E-E324-4AA4-B41C-D2B6064C735A}" srcOrd="0" destOrd="0" presId="urn:microsoft.com/office/officeart/2005/8/layout/orgChart1"/>
    <dgm:cxn modelId="{315771A5-FAAF-4476-B0AE-54CA3E79D48F}" type="presParOf" srcId="{E063D45E-E324-4AA4-B41C-D2B6064C735A}" destId="{CB400CDD-629B-4D5F-A42C-0EE40A7AD066}" srcOrd="0" destOrd="0" presId="urn:microsoft.com/office/officeart/2005/8/layout/orgChart1"/>
    <dgm:cxn modelId="{93252540-26C1-4061-AF03-32EE539BC181}" type="presParOf" srcId="{E063D45E-E324-4AA4-B41C-D2B6064C735A}" destId="{A430321B-50E8-4685-A392-2B41FAC3CE10}" srcOrd="1" destOrd="0" presId="urn:microsoft.com/office/officeart/2005/8/layout/orgChart1"/>
    <dgm:cxn modelId="{624CEAC7-8332-4792-8282-7BC529EA8521}" type="presParOf" srcId="{4DE9E101-60C2-4966-86E9-5A1C8ED1CE71}" destId="{A763B747-4D29-4580-A195-37796080F39F}" srcOrd="1" destOrd="0" presId="urn:microsoft.com/office/officeart/2005/8/layout/orgChart1"/>
    <dgm:cxn modelId="{5280D298-956B-4AC0-A0B4-37AA2EE3B66F}" type="presParOf" srcId="{4DE9E101-60C2-4966-86E9-5A1C8ED1CE71}" destId="{0EBF10EC-ED5E-40D0-95F4-563D59C0320D}" srcOrd="2" destOrd="0" presId="urn:microsoft.com/office/officeart/2005/8/layout/orgChart1"/>
    <dgm:cxn modelId="{C14D4EED-073D-414D-88E2-C26BCA9CDB22}" type="presParOf" srcId="{F415FC81-5A46-4A1D-81F6-6629C5EC460F}" destId="{CE75D21C-7C6C-4A93-AE9F-A2DEC1DD5AA0}" srcOrd="2" destOrd="0" presId="urn:microsoft.com/office/officeart/2005/8/layout/orgChart1"/>
    <dgm:cxn modelId="{CBA3DABD-94CC-4375-BEDB-D470FC031B3C}" type="presParOf" srcId="{7DFBAA6B-43EB-4875-9FAA-255115CA3414}" destId="{0539593A-8AD2-41E3-8A98-CA28A6322EB8}" srcOrd="8" destOrd="0" presId="urn:microsoft.com/office/officeart/2005/8/layout/orgChart1"/>
    <dgm:cxn modelId="{767BE2E8-F36E-4F64-9313-67A6CA16549E}" type="presParOf" srcId="{7DFBAA6B-43EB-4875-9FAA-255115CA3414}" destId="{F188478E-BD97-4C2C-8296-FD859E6C495D}" srcOrd="9" destOrd="0" presId="urn:microsoft.com/office/officeart/2005/8/layout/orgChart1"/>
    <dgm:cxn modelId="{46B3583C-5594-4D21-BA19-4850DA4794C7}" type="presParOf" srcId="{F188478E-BD97-4C2C-8296-FD859E6C495D}" destId="{A2959049-EAD3-459C-9CD0-3FAD8405EFEC}" srcOrd="0" destOrd="0" presId="urn:microsoft.com/office/officeart/2005/8/layout/orgChart1"/>
    <dgm:cxn modelId="{05530112-BB2B-4681-A04C-1E5C298C1998}" type="presParOf" srcId="{A2959049-EAD3-459C-9CD0-3FAD8405EFEC}" destId="{8F0477E0-3993-4EE5-80C1-62FDCA734E88}" srcOrd="0" destOrd="0" presId="urn:microsoft.com/office/officeart/2005/8/layout/orgChart1"/>
    <dgm:cxn modelId="{71B61B1C-AB11-4576-8932-B78AD4880421}" type="presParOf" srcId="{A2959049-EAD3-459C-9CD0-3FAD8405EFEC}" destId="{376A5B62-F535-426D-9166-6524BAC22D12}" srcOrd="1" destOrd="0" presId="urn:microsoft.com/office/officeart/2005/8/layout/orgChart1"/>
    <dgm:cxn modelId="{8248D722-1F90-41A7-9E58-5C2C18DED28D}" type="presParOf" srcId="{F188478E-BD97-4C2C-8296-FD859E6C495D}" destId="{E7FE35F7-D179-465F-91F5-3E3AA589408F}" srcOrd="1" destOrd="0" presId="urn:microsoft.com/office/officeart/2005/8/layout/orgChart1"/>
    <dgm:cxn modelId="{65754C7A-21C7-48D6-ACD6-70CA9D6BC874}" type="presParOf" srcId="{E7FE35F7-D179-465F-91F5-3E3AA589408F}" destId="{F2082F45-3C94-42AC-930A-8CE45A24E1DD}" srcOrd="0" destOrd="0" presId="urn:microsoft.com/office/officeart/2005/8/layout/orgChart1"/>
    <dgm:cxn modelId="{00DFFF8D-8095-43D0-A6E6-F22B45062F23}" type="presParOf" srcId="{E7FE35F7-D179-465F-91F5-3E3AA589408F}" destId="{CB55A238-3A41-4B29-8CA5-4D1F1C63859C}" srcOrd="1" destOrd="0" presId="urn:microsoft.com/office/officeart/2005/8/layout/orgChart1"/>
    <dgm:cxn modelId="{AD281555-C300-4B6B-A03A-5E2510C88401}" type="presParOf" srcId="{CB55A238-3A41-4B29-8CA5-4D1F1C63859C}" destId="{BB6F24CC-A892-45B8-8757-4CDCF7360021}" srcOrd="0" destOrd="0" presId="urn:microsoft.com/office/officeart/2005/8/layout/orgChart1"/>
    <dgm:cxn modelId="{6136D30A-3F1D-490A-9F05-1B892825F6B7}" type="presParOf" srcId="{BB6F24CC-A892-45B8-8757-4CDCF7360021}" destId="{3CAE0A48-1B2C-4974-889B-BACBC1E14CF2}" srcOrd="0" destOrd="0" presId="urn:microsoft.com/office/officeart/2005/8/layout/orgChart1"/>
    <dgm:cxn modelId="{615FCC2E-5ED4-4D86-895B-1E0C498D0E4F}" type="presParOf" srcId="{BB6F24CC-A892-45B8-8757-4CDCF7360021}" destId="{C9AF824F-5E95-4C13-9F6C-0AE4EC9852B6}" srcOrd="1" destOrd="0" presId="urn:microsoft.com/office/officeart/2005/8/layout/orgChart1"/>
    <dgm:cxn modelId="{095E81F2-F053-423F-920D-81CF5493C7A2}" type="presParOf" srcId="{CB55A238-3A41-4B29-8CA5-4D1F1C63859C}" destId="{5897076D-331D-4484-90F4-8B0785D7153A}" srcOrd="1" destOrd="0" presId="urn:microsoft.com/office/officeart/2005/8/layout/orgChart1"/>
    <dgm:cxn modelId="{49B1967F-9AC1-44E3-AF7A-F2BC712915E4}" type="presParOf" srcId="{CB55A238-3A41-4B29-8CA5-4D1F1C63859C}" destId="{2EBC7D9E-F867-4552-ADE9-DE013FEC2F4D}" srcOrd="2" destOrd="0" presId="urn:microsoft.com/office/officeart/2005/8/layout/orgChart1"/>
    <dgm:cxn modelId="{B81E7796-AD75-4E15-8604-E0E56CBA5037}" type="presParOf" srcId="{E7FE35F7-D179-465F-91F5-3E3AA589408F}" destId="{0293B567-9E13-403D-8988-5F10C6295017}" srcOrd="2" destOrd="0" presId="urn:microsoft.com/office/officeart/2005/8/layout/orgChart1"/>
    <dgm:cxn modelId="{2ED98F6C-10A2-4AC7-82F8-34F86C659941}" type="presParOf" srcId="{E7FE35F7-D179-465F-91F5-3E3AA589408F}" destId="{3ADFA6AD-CFDE-476E-86C5-23C9ECA5493D}" srcOrd="3" destOrd="0" presId="urn:microsoft.com/office/officeart/2005/8/layout/orgChart1"/>
    <dgm:cxn modelId="{FF9C8260-D171-4A0C-8C64-F9AF472467E5}" type="presParOf" srcId="{3ADFA6AD-CFDE-476E-86C5-23C9ECA5493D}" destId="{6C416991-FE19-4A8D-84FC-3ACC1F3F11E4}" srcOrd="0" destOrd="0" presId="urn:microsoft.com/office/officeart/2005/8/layout/orgChart1"/>
    <dgm:cxn modelId="{5197AFB9-06E2-44BD-80BE-229B70A241BD}" type="presParOf" srcId="{6C416991-FE19-4A8D-84FC-3ACC1F3F11E4}" destId="{36068E74-D5DA-43F1-96B8-0C287005CE42}" srcOrd="0" destOrd="0" presId="urn:microsoft.com/office/officeart/2005/8/layout/orgChart1"/>
    <dgm:cxn modelId="{9169AC2D-C8A5-4A11-87BE-093DC086FB64}" type="presParOf" srcId="{6C416991-FE19-4A8D-84FC-3ACC1F3F11E4}" destId="{CCC4F99E-F41F-462A-BBF3-2733111691A0}" srcOrd="1" destOrd="0" presId="urn:microsoft.com/office/officeart/2005/8/layout/orgChart1"/>
    <dgm:cxn modelId="{09A33D81-58AD-4332-8BFB-DD763C8A7F79}" type="presParOf" srcId="{3ADFA6AD-CFDE-476E-86C5-23C9ECA5493D}" destId="{D5E997D2-E4A3-4F72-9D90-94DDFEF48F88}" srcOrd="1" destOrd="0" presId="urn:microsoft.com/office/officeart/2005/8/layout/orgChart1"/>
    <dgm:cxn modelId="{EEAD54AE-4E61-4ADF-988D-B7D00F11714E}" type="presParOf" srcId="{3ADFA6AD-CFDE-476E-86C5-23C9ECA5493D}" destId="{51FB705B-82D6-492E-B363-DD0F476790F9}" srcOrd="2" destOrd="0" presId="urn:microsoft.com/office/officeart/2005/8/layout/orgChart1"/>
    <dgm:cxn modelId="{7A4CDC17-E7BE-40F5-B9A0-E8852281B0B4}" type="presParOf" srcId="{F188478E-BD97-4C2C-8296-FD859E6C495D}" destId="{A156461B-077D-4464-91B9-5D122DB2F3A5}" srcOrd="2" destOrd="0" presId="urn:microsoft.com/office/officeart/2005/8/layout/orgChart1"/>
    <dgm:cxn modelId="{910565E2-82B3-4956-8C5B-E5D87BED5453}" type="presParOf" srcId="{7DFBAA6B-43EB-4875-9FAA-255115CA3414}" destId="{06B1038F-E884-47D4-98E7-6096D0C5830F}" srcOrd="10" destOrd="0" presId="urn:microsoft.com/office/officeart/2005/8/layout/orgChart1"/>
    <dgm:cxn modelId="{92317C8F-D62F-471A-9C39-BF37242C5830}" type="presParOf" srcId="{7DFBAA6B-43EB-4875-9FAA-255115CA3414}" destId="{B1B57E8B-C226-4B50-9D9D-4A4B55B9D3A1}" srcOrd="11" destOrd="0" presId="urn:microsoft.com/office/officeart/2005/8/layout/orgChart1"/>
    <dgm:cxn modelId="{5D3389E1-DB10-441A-837A-C50A522C50D7}" type="presParOf" srcId="{B1B57E8B-C226-4B50-9D9D-4A4B55B9D3A1}" destId="{B0091D4E-73C2-4930-B465-77087E446DB5}" srcOrd="0" destOrd="0" presId="urn:microsoft.com/office/officeart/2005/8/layout/orgChart1"/>
    <dgm:cxn modelId="{F953053A-B013-4DF8-9E92-CD7F88FCB307}" type="presParOf" srcId="{B0091D4E-73C2-4930-B465-77087E446DB5}" destId="{EDB8559A-0792-496C-9780-BA7E9021114C}" srcOrd="0" destOrd="0" presId="urn:microsoft.com/office/officeart/2005/8/layout/orgChart1"/>
    <dgm:cxn modelId="{71B1C412-895B-4A8C-852E-CDA5BD8CFE4C}" type="presParOf" srcId="{B0091D4E-73C2-4930-B465-77087E446DB5}" destId="{6DE82A6F-2B65-45AC-A028-24BE34394DB7}" srcOrd="1" destOrd="0" presId="urn:microsoft.com/office/officeart/2005/8/layout/orgChart1"/>
    <dgm:cxn modelId="{0325B772-4E09-4EB4-9EC9-0F6A873EC665}" type="presParOf" srcId="{B1B57E8B-C226-4B50-9D9D-4A4B55B9D3A1}" destId="{BB7C2B88-094A-43A9-994B-48C73CEAF35B}" srcOrd="1" destOrd="0" presId="urn:microsoft.com/office/officeart/2005/8/layout/orgChart1"/>
    <dgm:cxn modelId="{996F2B9A-3591-4452-B050-BF65AEF43B49}" type="presParOf" srcId="{BB7C2B88-094A-43A9-994B-48C73CEAF35B}" destId="{0040E09C-6009-4A10-A819-949879F11378}" srcOrd="0" destOrd="0" presId="urn:microsoft.com/office/officeart/2005/8/layout/orgChart1"/>
    <dgm:cxn modelId="{E8337E37-E0C9-49CA-B396-B3795F930937}" type="presParOf" srcId="{BB7C2B88-094A-43A9-994B-48C73CEAF35B}" destId="{3B03A230-5CE7-4D1D-BE7F-3C042A390F68}" srcOrd="1" destOrd="0" presId="urn:microsoft.com/office/officeart/2005/8/layout/orgChart1"/>
    <dgm:cxn modelId="{AEC4AB0B-D042-4C70-B3F5-A0EEC496942F}" type="presParOf" srcId="{3B03A230-5CE7-4D1D-BE7F-3C042A390F68}" destId="{455B121D-8DEF-4484-A654-89338CADCE7F}" srcOrd="0" destOrd="0" presId="urn:microsoft.com/office/officeart/2005/8/layout/orgChart1"/>
    <dgm:cxn modelId="{92F7453E-02BB-4BAB-8777-CC148B3C3B7E}" type="presParOf" srcId="{455B121D-8DEF-4484-A654-89338CADCE7F}" destId="{2E7F9476-59E5-48F4-B78D-593CF312FF8C}" srcOrd="0" destOrd="0" presId="urn:microsoft.com/office/officeart/2005/8/layout/orgChart1"/>
    <dgm:cxn modelId="{48CA0AB9-6B97-4B3F-A3F3-E8B99C78F1E2}" type="presParOf" srcId="{455B121D-8DEF-4484-A654-89338CADCE7F}" destId="{C9DB9CE1-00E9-4EFC-A196-75C08FC71325}" srcOrd="1" destOrd="0" presId="urn:microsoft.com/office/officeart/2005/8/layout/orgChart1"/>
    <dgm:cxn modelId="{8915FDA3-F8F6-486F-BF32-8A7C7FCD7EB3}" type="presParOf" srcId="{3B03A230-5CE7-4D1D-BE7F-3C042A390F68}" destId="{BEEC7EA1-8326-47F9-BF92-449317984F70}" srcOrd="1" destOrd="0" presId="urn:microsoft.com/office/officeart/2005/8/layout/orgChart1"/>
    <dgm:cxn modelId="{A13F2EE3-723C-4CD9-8AB6-D7927177BCAD}" type="presParOf" srcId="{3B03A230-5CE7-4D1D-BE7F-3C042A390F68}" destId="{571C2CC9-55C6-4FEA-9FB4-07B562BB209E}" srcOrd="2" destOrd="0" presId="urn:microsoft.com/office/officeart/2005/8/layout/orgChart1"/>
    <dgm:cxn modelId="{EDA3C102-662D-4045-B0DE-79A927CCD6B2}" type="presParOf" srcId="{BB7C2B88-094A-43A9-994B-48C73CEAF35B}" destId="{AC9F10A9-FFB1-4B07-9921-FF1A2418AFC8}" srcOrd="2" destOrd="0" presId="urn:microsoft.com/office/officeart/2005/8/layout/orgChart1"/>
    <dgm:cxn modelId="{7E57C025-F62D-43E6-8E4A-EF1160A021D0}" type="presParOf" srcId="{BB7C2B88-094A-43A9-994B-48C73CEAF35B}" destId="{A091D551-58C4-4F8E-9B29-396B2CE8EF48}" srcOrd="3" destOrd="0" presId="urn:microsoft.com/office/officeart/2005/8/layout/orgChart1"/>
    <dgm:cxn modelId="{97856C32-586F-447F-BA62-0268B47ADD47}" type="presParOf" srcId="{A091D551-58C4-4F8E-9B29-396B2CE8EF48}" destId="{C891B199-2624-4A70-A9EA-D367D2EF7F7E}" srcOrd="0" destOrd="0" presId="urn:microsoft.com/office/officeart/2005/8/layout/orgChart1"/>
    <dgm:cxn modelId="{85D01393-47F6-4003-A6AA-D26D4D34E455}" type="presParOf" srcId="{C891B199-2624-4A70-A9EA-D367D2EF7F7E}" destId="{0D4A0E03-F1E3-4136-80AF-D58D9D5ECBEE}" srcOrd="0" destOrd="0" presId="urn:microsoft.com/office/officeart/2005/8/layout/orgChart1"/>
    <dgm:cxn modelId="{B4829C1F-89E9-40D4-BE66-57491A3F27FC}" type="presParOf" srcId="{C891B199-2624-4A70-A9EA-D367D2EF7F7E}" destId="{5A1A88E7-60B8-49DA-A4FB-EEB3B5177658}" srcOrd="1" destOrd="0" presId="urn:microsoft.com/office/officeart/2005/8/layout/orgChart1"/>
    <dgm:cxn modelId="{C0375C44-0B34-4020-A97B-22254EBE0B01}" type="presParOf" srcId="{A091D551-58C4-4F8E-9B29-396B2CE8EF48}" destId="{7D0782CD-77CE-4382-87E3-FF733C0DA510}" srcOrd="1" destOrd="0" presId="urn:microsoft.com/office/officeart/2005/8/layout/orgChart1"/>
    <dgm:cxn modelId="{0688B5CA-7312-46C6-B463-C1A5512DF418}" type="presParOf" srcId="{A091D551-58C4-4F8E-9B29-396B2CE8EF48}" destId="{D0E048EB-FC0D-44CC-99F1-E1862BE02AEA}" srcOrd="2" destOrd="0" presId="urn:microsoft.com/office/officeart/2005/8/layout/orgChart1"/>
    <dgm:cxn modelId="{4473AB43-F3E9-42E5-92D5-FD2B504640F0}" type="presParOf" srcId="{B1B57E8B-C226-4B50-9D9D-4A4B55B9D3A1}" destId="{36B6576F-5C47-472E-B881-042CFC940447}" srcOrd="2" destOrd="0" presId="urn:microsoft.com/office/officeart/2005/8/layout/orgChart1"/>
    <dgm:cxn modelId="{E711589F-0492-445C-9A15-527277E14685}" type="presParOf" srcId="{EB5D3F03-C62E-406E-9280-0E04E1B21315}" destId="{6D6C4741-D70A-4404-8302-8AD4DCAD5A23}" srcOrd="2" destOrd="0" presId="urn:microsoft.com/office/officeart/2005/8/layout/orgChart1"/>
    <dgm:cxn modelId="{C6BDB822-141F-4017-858B-F94B73829C42}" type="presParOf" srcId="{6D6C4741-D70A-4404-8302-8AD4DCAD5A23}" destId="{0CCC57B0-9CB4-4D2B-9B49-1E4004D05CC7}" srcOrd="0" destOrd="0" presId="urn:microsoft.com/office/officeart/2005/8/layout/orgChart1"/>
    <dgm:cxn modelId="{DF510EA7-E980-47E5-9997-75F27FBF11FB}" type="presParOf" srcId="{6D6C4741-D70A-4404-8302-8AD4DCAD5A23}" destId="{B1973060-4E84-42D7-9C5B-8A5305ECDA65}" srcOrd="1" destOrd="0" presId="urn:microsoft.com/office/officeart/2005/8/layout/orgChart1"/>
    <dgm:cxn modelId="{2BDA13AA-374B-4689-B298-8FC9330179BB}" type="presParOf" srcId="{B1973060-4E84-42D7-9C5B-8A5305ECDA65}" destId="{03B52A5D-7290-4F65-A2A7-6D9B85C143CC}" srcOrd="0" destOrd="0" presId="urn:microsoft.com/office/officeart/2005/8/layout/orgChart1"/>
    <dgm:cxn modelId="{4E80007E-104A-456A-B487-412B88EB5333}" type="presParOf" srcId="{03B52A5D-7290-4F65-A2A7-6D9B85C143CC}" destId="{E2B500FC-ED30-4170-A3FC-0991E4A1944A}" srcOrd="0" destOrd="0" presId="urn:microsoft.com/office/officeart/2005/8/layout/orgChart1"/>
    <dgm:cxn modelId="{2C0D3DFB-F660-4D37-9A6B-0864BFE93D6A}" type="presParOf" srcId="{03B52A5D-7290-4F65-A2A7-6D9B85C143CC}" destId="{F5989720-04ED-4282-A1D4-762958CCA71F}" srcOrd="1" destOrd="0" presId="urn:microsoft.com/office/officeart/2005/8/layout/orgChart1"/>
    <dgm:cxn modelId="{9C309462-CCCA-40B4-BC4D-6A01CD06C309}" type="presParOf" srcId="{B1973060-4E84-42D7-9C5B-8A5305ECDA65}" destId="{C21F1821-938F-4689-8D90-EE9E1232BB29}" srcOrd="1" destOrd="0" presId="urn:microsoft.com/office/officeart/2005/8/layout/orgChart1"/>
    <dgm:cxn modelId="{4CBF86F1-7CD8-413C-A0AE-5235CD614739}" type="presParOf" srcId="{B1973060-4E84-42D7-9C5B-8A5305ECDA65}" destId="{D505C40A-3960-4664-B18B-63996BCBFD2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8EB11-0B3F-4C26-AA6E-8057A137623C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23E00997-2C31-4653-9880-6CD9553044EF}">
      <dgm:prSet phldrT="[文字]"/>
      <dgm:spPr/>
      <dgm:t>
        <a:bodyPr/>
        <a:lstStyle/>
        <a:p>
          <a:pPr algn="ctr"/>
          <a:r>
            <a:rPr lang="zh-TW" altLang="en-US" dirty="0" smtClean="0"/>
            <a:t>防水</a:t>
          </a:r>
          <a:endParaRPr lang="zh-TW" altLang="en-US" dirty="0"/>
        </a:p>
      </dgm:t>
    </dgm:pt>
    <dgm:pt modelId="{6622E37C-81C6-4816-955C-1A143B3F196B}" type="parTrans" cxnId="{B7EE2DD1-38B4-45C0-AA6C-0D3F8E2CC08D}">
      <dgm:prSet/>
      <dgm:spPr/>
      <dgm:t>
        <a:bodyPr/>
        <a:lstStyle/>
        <a:p>
          <a:pPr algn="ctr"/>
          <a:endParaRPr lang="zh-TW" altLang="en-US"/>
        </a:p>
      </dgm:t>
    </dgm:pt>
    <dgm:pt modelId="{7BA37D6C-1DFE-45F8-BFF9-5F40838D6082}" type="sibTrans" cxnId="{B7EE2DD1-38B4-45C0-AA6C-0D3F8E2CC08D}">
      <dgm:prSet/>
      <dgm:spPr/>
      <dgm:t>
        <a:bodyPr/>
        <a:lstStyle/>
        <a:p>
          <a:pPr algn="ctr"/>
          <a:endParaRPr lang="zh-TW" altLang="en-US"/>
        </a:p>
      </dgm:t>
    </dgm:pt>
    <dgm:pt modelId="{7FF6F91E-DDBF-4511-BC3E-F3279070F960}">
      <dgm:prSet phldrT="[文字]"/>
      <dgm:spPr/>
      <dgm:t>
        <a:bodyPr/>
        <a:lstStyle/>
        <a:p>
          <a:pPr algn="ctr"/>
          <a:r>
            <a:rPr lang="zh-TW" altLang="en-US" dirty="0" smtClean="0"/>
            <a:t>腳墊</a:t>
          </a:r>
          <a:endParaRPr lang="zh-TW" altLang="en-US" dirty="0"/>
        </a:p>
      </dgm:t>
    </dgm:pt>
    <dgm:pt modelId="{3CCE495F-B3B8-4CF7-896B-609FAEB2A193}" type="parTrans" cxnId="{79D012C9-8270-4696-B842-09A7A4993C58}">
      <dgm:prSet/>
      <dgm:spPr/>
      <dgm:t>
        <a:bodyPr/>
        <a:lstStyle/>
        <a:p>
          <a:pPr algn="ctr"/>
          <a:endParaRPr lang="zh-TW" altLang="en-US"/>
        </a:p>
      </dgm:t>
    </dgm:pt>
    <dgm:pt modelId="{85CBAEAF-4E18-496F-8F32-C21B7798F16D}" type="sibTrans" cxnId="{79D012C9-8270-4696-B842-09A7A4993C58}">
      <dgm:prSet/>
      <dgm:spPr/>
      <dgm:t>
        <a:bodyPr/>
        <a:lstStyle/>
        <a:p>
          <a:pPr algn="ctr"/>
          <a:endParaRPr lang="zh-TW" altLang="en-US"/>
        </a:p>
      </dgm:t>
    </dgm:pt>
    <dgm:pt modelId="{2AFDC915-4A24-4942-9A5E-6C838C0BBD10}">
      <dgm:prSet phldrT="[文字]"/>
      <dgm:spPr/>
      <dgm:t>
        <a:bodyPr/>
        <a:lstStyle/>
        <a:p>
          <a:pPr algn="ctr"/>
          <a:r>
            <a:rPr lang="zh-TW" altLang="en-US" dirty="0" smtClean="0"/>
            <a:t>汽機車</a:t>
          </a:r>
          <a:endParaRPr lang="zh-TW" altLang="en-US" dirty="0"/>
        </a:p>
      </dgm:t>
    </dgm:pt>
    <dgm:pt modelId="{C5F3D058-F7C3-4FF4-B49C-517024C68B4C}" type="parTrans" cxnId="{B4FEC99C-AD66-4DC7-A8B0-7D3F40A802A3}">
      <dgm:prSet/>
      <dgm:spPr/>
      <dgm:t>
        <a:bodyPr/>
        <a:lstStyle/>
        <a:p>
          <a:pPr algn="ctr"/>
          <a:endParaRPr lang="zh-TW" altLang="en-US"/>
        </a:p>
      </dgm:t>
    </dgm:pt>
    <dgm:pt modelId="{43A34C3E-35BF-41D2-832C-245739D5A5EE}" type="sibTrans" cxnId="{B4FEC99C-AD66-4DC7-A8B0-7D3F40A802A3}">
      <dgm:prSet/>
      <dgm:spPr/>
      <dgm:t>
        <a:bodyPr/>
        <a:lstStyle/>
        <a:p>
          <a:pPr algn="ctr"/>
          <a:endParaRPr lang="zh-TW" altLang="en-US"/>
        </a:p>
      </dgm:t>
    </dgm:pt>
    <dgm:pt modelId="{F8180C1E-823E-468C-A21C-06081247BD5B}">
      <dgm:prSet phldrT="[文字]"/>
      <dgm:spPr/>
      <dgm:t>
        <a:bodyPr/>
        <a:lstStyle/>
        <a:p>
          <a:pPr algn="ctr"/>
          <a:r>
            <a:rPr lang="zh-TW" altLang="en-US" dirty="0" smtClean="0"/>
            <a:t>異材結合</a:t>
          </a:r>
          <a:endParaRPr lang="zh-TW" altLang="en-US" dirty="0"/>
        </a:p>
      </dgm:t>
    </dgm:pt>
    <dgm:pt modelId="{1020E841-1C12-40B5-9887-4A0D4D126E71}" type="parTrans" cxnId="{E523E285-CE3B-4F37-A079-DB212A9D4AAC}">
      <dgm:prSet/>
      <dgm:spPr/>
      <dgm:t>
        <a:bodyPr/>
        <a:lstStyle/>
        <a:p>
          <a:pPr algn="ctr"/>
          <a:endParaRPr lang="zh-TW" altLang="en-US"/>
        </a:p>
      </dgm:t>
    </dgm:pt>
    <dgm:pt modelId="{EEF93392-7AF2-4741-B081-C9A81DB901EB}" type="sibTrans" cxnId="{E523E285-CE3B-4F37-A079-DB212A9D4AAC}">
      <dgm:prSet/>
      <dgm:spPr/>
      <dgm:t>
        <a:bodyPr/>
        <a:lstStyle/>
        <a:p>
          <a:pPr algn="ctr"/>
          <a:endParaRPr lang="zh-TW" altLang="en-US"/>
        </a:p>
      </dgm:t>
    </dgm:pt>
    <dgm:pt modelId="{3A5FDFED-E77C-4E91-9CE1-A4365EFD972F}">
      <dgm:prSet phldrT="[文字]"/>
      <dgm:spPr/>
      <dgm:t>
        <a:bodyPr/>
        <a:lstStyle/>
        <a:p>
          <a:pPr algn="ctr"/>
          <a:r>
            <a:rPr lang="en-US" altLang="zh-TW" dirty="0" smtClean="0">
              <a:latin typeface="+mn-ea"/>
              <a:ea typeface="+mn-ea"/>
            </a:rPr>
            <a:t>3C</a:t>
          </a:r>
          <a:endParaRPr lang="zh-TW" altLang="en-US" dirty="0">
            <a:latin typeface="+mn-ea"/>
            <a:ea typeface="+mn-ea"/>
          </a:endParaRPr>
        </a:p>
      </dgm:t>
    </dgm:pt>
    <dgm:pt modelId="{AB33431A-A57D-4B50-B8D4-9690A01B05D3}" type="parTrans" cxnId="{BA45F1AA-5286-414E-84CA-2EE325F4CF69}">
      <dgm:prSet/>
      <dgm:spPr/>
      <dgm:t>
        <a:bodyPr/>
        <a:lstStyle/>
        <a:p>
          <a:pPr algn="ctr"/>
          <a:endParaRPr lang="zh-TW" altLang="en-US"/>
        </a:p>
      </dgm:t>
    </dgm:pt>
    <dgm:pt modelId="{AAC2F151-5731-4E4C-9F04-9C7736614F26}" type="sibTrans" cxnId="{BA45F1AA-5286-414E-84CA-2EE325F4CF69}">
      <dgm:prSet/>
      <dgm:spPr/>
      <dgm:t>
        <a:bodyPr/>
        <a:lstStyle/>
        <a:p>
          <a:pPr algn="ctr"/>
          <a:endParaRPr lang="zh-TW" altLang="en-US"/>
        </a:p>
      </dgm:t>
    </dgm:pt>
    <dgm:pt modelId="{8C5DB0A9-7677-4D48-86C2-0A5D215EAD90}">
      <dgm:prSet phldrT="[文字]"/>
      <dgm:spPr/>
      <dgm:t>
        <a:bodyPr/>
        <a:lstStyle/>
        <a:p>
          <a:pPr algn="ctr"/>
          <a:r>
            <a:rPr lang="zh-TW" altLang="en-US" dirty="0" smtClean="0"/>
            <a:t> 醫療</a:t>
          </a:r>
          <a:endParaRPr lang="zh-TW" altLang="en-US" dirty="0"/>
        </a:p>
      </dgm:t>
    </dgm:pt>
    <dgm:pt modelId="{91448680-8F6D-4898-9E85-C2AFAE92A40F}" type="parTrans" cxnId="{C5AF125B-B1C2-4D74-9214-370C0036714A}">
      <dgm:prSet/>
      <dgm:spPr/>
      <dgm:t>
        <a:bodyPr/>
        <a:lstStyle/>
        <a:p>
          <a:pPr algn="ctr"/>
          <a:endParaRPr lang="zh-TW" altLang="en-US"/>
        </a:p>
      </dgm:t>
    </dgm:pt>
    <dgm:pt modelId="{6EB92E4F-8A53-433B-A75F-D68C56B2771E}" type="sibTrans" cxnId="{C5AF125B-B1C2-4D74-9214-370C0036714A}">
      <dgm:prSet/>
      <dgm:spPr/>
      <dgm:t>
        <a:bodyPr/>
        <a:lstStyle/>
        <a:p>
          <a:pPr algn="ctr"/>
          <a:endParaRPr lang="zh-TW" altLang="en-US"/>
        </a:p>
      </dgm:t>
    </dgm:pt>
    <dgm:pt modelId="{43D027C9-A460-4DAC-BDDD-407B339A16F4}">
      <dgm:prSet phldrT="[文字]"/>
      <dgm:spPr/>
      <dgm:t>
        <a:bodyPr/>
        <a:lstStyle/>
        <a:p>
          <a:pPr algn="ctr"/>
          <a:r>
            <a:rPr lang="zh-TW" altLang="en-US" dirty="0" smtClean="0"/>
            <a:t>按鍵</a:t>
          </a:r>
          <a:endParaRPr lang="zh-TW" altLang="en-US" dirty="0"/>
        </a:p>
      </dgm:t>
    </dgm:pt>
    <dgm:pt modelId="{B50E9C5C-6884-4C16-89E0-9E428CA78755}" type="parTrans" cxnId="{E4313636-A9CF-46A2-A87F-88704DF95780}">
      <dgm:prSet/>
      <dgm:spPr/>
      <dgm:t>
        <a:bodyPr/>
        <a:lstStyle/>
        <a:p>
          <a:pPr algn="ctr"/>
          <a:endParaRPr lang="zh-TW" altLang="en-US"/>
        </a:p>
      </dgm:t>
    </dgm:pt>
    <dgm:pt modelId="{F29514BA-22CC-4CEA-849C-BC5F0727372E}" type="sibTrans" cxnId="{E4313636-A9CF-46A2-A87F-88704DF95780}">
      <dgm:prSet/>
      <dgm:spPr/>
      <dgm:t>
        <a:bodyPr/>
        <a:lstStyle/>
        <a:p>
          <a:pPr algn="ctr"/>
          <a:endParaRPr lang="zh-TW" altLang="en-US"/>
        </a:p>
      </dgm:t>
    </dgm:pt>
    <dgm:pt modelId="{295A6C1B-21BA-44C5-A3E9-F4DEF06A2580}">
      <dgm:prSet phldrT="[文字]"/>
      <dgm:spPr/>
      <dgm:t>
        <a:bodyPr/>
        <a:lstStyle/>
        <a:p>
          <a:pPr algn="ctr"/>
          <a:r>
            <a:rPr lang="zh-TW" altLang="en-US" dirty="0" smtClean="0"/>
            <a:t>其它</a:t>
          </a:r>
          <a:endParaRPr lang="zh-TW" altLang="en-US" dirty="0"/>
        </a:p>
      </dgm:t>
    </dgm:pt>
    <dgm:pt modelId="{DEF71095-FDB8-4982-B079-A0F8C80DED68}" type="parTrans" cxnId="{382DBB0B-BF12-452A-82A0-E46C9AE7AEFA}">
      <dgm:prSet/>
      <dgm:spPr/>
      <dgm:t>
        <a:bodyPr/>
        <a:lstStyle/>
        <a:p>
          <a:pPr algn="ctr"/>
          <a:endParaRPr lang="zh-TW" altLang="en-US"/>
        </a:p>
      </dgm:t>
    </dgm:pt>
    <dgm:pt modelId="{78C15DCF-B259-4724-B86F-4FE54A4BC974}" type="sibTrans" cxnId="{382DBB0B-BF12-452A-82A0-E46C9AE7AEFA}">
      <dgm:prSet/>
      <dgm:spPr/>
      <dgm:t>
        <a:bodyPr/>
        <a:lstStyle/>
        <a:p>
          <a:pPr algn="ctr"/>
          <a:endParaRPr lang="zh-TW" altLang="en-US"/>
        </a:p>
      </dgm:t>
    </dgm:pt>
    <dgm:pt modelId="{50F57E07-DBFC-4B46-A9EC-04BE497F48B1}">
      <dgm:prSet phldrT="[文字]"/>
      <dgm:spPr/>
      <dgm:t>
        <a:bodyPr/>
        <a:lstStyle/>
        <a:p>
          <a:pPr algn="ctr"/>
          <a:r>
            <a:rPr lang="zh-TW" altLang="en-US" dirty="0" smtClean="0"/>
            <a:t>志得橡膠</a:t>
          </a:r>
          <a:endParaRPr lang="zh-TW" altLang="en-US" dirty="0"/>
        </a:p>
      </dgm:t>
    </dgm:pt>
    <dgm:pt modelId="{6137D348-8C7D-462C-A775-38C0D8013913}" type="sibTrans" cxnId="{414B59E6-7443-4CFF-8193-77707F0F306C}">
      <dgm:prSet/>
      <dgm:spPr/>
      <dgm:t>
        <a:bodyPr/>
        <a:lstStyle/>
        <a:p>
          <a:pPr algn="ctr"/>
          <a:endParaRPr lang="zh-TW" altLang="en-US"/>
        </a:p>
      </dgm:t>
    </dgm:pt>
    <dgm:pt modelId="{4401F96A-B533-4AD1-9490-CC97555BFF46}" type="parTrans" cxnId="{414B59E6-7443-4CFF-8193-77707F0F306C}">
      <dgm:prSet/>
      <dgm:spPr/>
      <dgm:t>
        <a:bodyPr/>
        <a:lstStyle/>
        <a:p>
          <a:pPr algn="ctr"/>
          <a:endParaRPr lang="zh-TW" altLang="en-US"/>
        </a:p>
      </dgm:t>
    </dgm:pt>
    <dgm:pt modelId="{E30BF159-4029-4648-9BF8-8445BC8F2A1D}" type="pres">
      <dgm:prSet presAssocID="{A8B8EB11-0B3F-4C26-AA6E-8057A13762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B55B46-9F85-42C4-BD50-5550335F92BA}" type="pres">
      <dgm:prSet presAssocID="{50F57E07-DBFC-4B46-A9EC-04BE497F48B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EBB2607-2A1B-42E1-B9D1-01FA68764BB1}" type="pres">
      <dgm:prSet presAssocID="{23E00997-2C31-4653-9880-6CD9553044E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1908A-3C44-4B8E-93D3-4C356E2593FA}" type="pres">
      <dgm:prSet presAssocID="{23E00997-2C31-4653-9880-6CD9553044EF}" presName="dummy" presStyleCnt="0"/>
      <dgm:spPr/>
      <dgm:t>
        <a:bodyPr/>
        <a:lstStyle/>
        <a:p>
          <a:endParaRPr lang="zh-TW" altLang="en-US"/>
        </a:p>
      </dgm:t>
    </dgm:pt>
    <dgm:pt modelId="{21FA1166-A2E2-4BAD-99F8-0A4720118620}" type="pres">
      <dgm:prSet presAssocID="{7BA37D6C-1DFE-45F8-BFF9-5F40838D6082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17EEAD3F-CEA1-4AB6-B7E6-0AA5CD51B45F}" type="pres">
      <dgm:prSet presAssocID="{7FF6F91E-DDBF-4511-BC3E-F3279070F9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E77BF-E5B4-4082-B555-E33D65D2641B}" type="pres">
      <dgm:prSet presAssocID="{7FF6F91E-DDBF-4511-BC3E-F3279070F960}" presName="dummy" presStyleCnt="0"/>
      <dgm:spPr/>
      <dgm:t>
        <a:bodyPr/>
        <a:lstStyle/>
        <a:p>
          <a:endParaRPr lang="zh-TW" altLang="en-US"/>
        </a:p>
      </dgm:t>
    </dgm:pt>
    <dgm:pt modelId="{54D0FB16-F614-4EAC-B736-A1C301C18DB7}" type="pres">
      <dgm:prSet presAssocID="{85CBAEAF-4E18-496F-8F32-C21B7798F16D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594A901E-B708-42F8-AC36-2E8D043AD651}" type="pres">
      <dgm:prSet presAssocID="{2AFDC915-4A24-4942-9A5E-6C838C0BBD1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2B4BA-1F65-4324-B1C3-F74452E5E9B7}" type="pres">
      <dgm:prSet presAssocID="{2AFDC915-4A24-4942-9A5E-6C838C0BBD10}" presName="dummy" presStyleCnt="0"/>
      <dgm:spPr/>
      <dgm:t>
        <a:bodyPr/>
        <a:lstStyle/>
        <a:p>
          <a:endParaRPr lang="zh-TW" altLang="en-US"/>
        </a:p>
      </dgm:t>
    </dgm:pt>
    <dgm:pt modelId="{283413AE-114A-466D-BB24-5EFCA12810B7}" type="pres">
      <dgm:prSet presAssocID="{43A34C3E-35BF-41D2-832C-245739D5A5EE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09BB7EA6-D458-4789-A48B-7D01D94DF8F2}" type="pres">
      <dgm:prSet presAssocID="{F8180C1E-823E-468C-A21C-06081247BD5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3564EA-941D-4D3B-887C-281835949C6F}" type="pres">
      <dgm:prSet presAssocID="{F8180C1E-823E-468C-A21C-06081247BD5B}" presName="dummy" presStyleCnt="0"/>
      <dgm:spPr/>
      <dgm:t>
        <a:bodyPr/>
        <a:lstStyle/>
        <a:p>
          <a:endParaRPr lang="zh-TW" altLang="en-US"/>
        </a:p>
      </dgm:t>
    </dgm:pt>
    <dgm:pt modelId="{E3EF16E0-1C12-469D-ADF4-8F21C7B9C2CC}" type="pres">
      <dgm:prSet presAssocID="{EEF93392-7AF2-4741-B081-C9A81DB901EB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BA2A226C-B2F6-401A-9439-C5A6834C7CF1}" type="pres">
      <dgm:prSet presAssocID="{3A5FDFED-E77C-4E91-9CE1-A4365EFD972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2E45E-79FA-4E23-83A7-B08F5338C2E0}" type="pres">
      <dgm:prSet presAssocID="{3A5FDFED-E77C-4E91-9CE1-A4365EFD972F}" presName="dummy" presStyleCnt="0"/>
      <dgm:spPr/>
      <dgm:t>
        <a:bodyPr/>
        <a:lstStyle/>
        <a:p>
          <a:endParaRPr lang="zh-TW" altLang="en-US"/>
        </a:p>
      </dgm:t>
    </dgm:pt>
    <dgm:pt modelId="{DAD69A8B-C595-4E89-B612-8FB29994A714}" type="pres">
      <dgm:prSet presAssocID="{AAC2F151-5731-4E4C-9F04-9C7736614F26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F1985B5E-C9BC-4813-98D5-2744734423CA}" type="pres">
      <dgm:prSet presAssocID="{43D027C9-A460-4DAC-BDDD-407B339A16F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7260DF-A5F0-4DDE-936D-3338D612D52B}" type="pres">
      <dgm:prSet presAssocID="{43D027C9-A460-4DAC-BDDD-407B339A16F4}" presName="dummy" presStyleCnt="0"/>
      <dgm:spPr/>
      <dgm:t>
        <a:bodyPr/>
        <a:lstStyle/>
        <a:p>
          <a:endParaRPr lang="zh-TW" altLang="en-US"/>
        </a:p>
      </dgm:t>
    </dgm:pt>
    <dgm:pt modelId="{563E029A-0333-4208-80AD-239EA65CA64F}" type="pres">
      <dgm:prSet presAssocID="{F29514BA-22CC-4CEA-849C-BC5F0727372E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E869BED6-27B0-40ED-AEC2-B1E728CA32D7}" type="pres">
      <dgm:prSet presAssocID="{8C5DB0A9-7677-4D48-86C2-0A5D215EAD9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555A5-9BDE-4AC7-9382-0D66DD8D0CC5}" type="pres">
      <dgm:prSet presAssocID="{8C5DB0A9-7677-4D48-86C2-0A5D215EAD90}" presName="dummy" presStyleCnt="0"/>
      <dgm:spPr/>
      <dgm:t>
        <a:bodyPr/>
        <a:lstStyle/>
        <a:p>
          <a:endParaRPr lang="zh-TW" altLang="en-US"/>
        </a:p>
      </dgm:t>
    </dgm:pt>
    <dgm:pt modelId="{43749470-8F10-4F61-A8B4-63D836B2727F}" type="pres">
      <dgm:prSet presAssocID="{6EB92E4F-8A53-433B-A75F-D68C56B2771E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C670650A-2DF6-4A13-9D87-C70A00AF427E}" type="pres">
      <dgm:prSet presAssocID="{295A6C1B-21BA-44C5-A3E9-F4DEF06A258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E367D-825D-4C98-B934-806A34CE9702}" type="pres">
      <dgm:prSet presAssocID="{295A6C1B-21BA-44C5-A3E9-F4DEF06A2580}" presName="dummy" presStyleCnt="0"/>
      <dgm:spPr/>
      <dgm:t>
        <a:bodyPr/>
        <a:lstStyle/>
        <a:p>
          <a:endParaRPr lang="zh-TW" altLang="en-US"/>
        </a:p>
      </dgm:t>
    </dgm:pt>
    <dgm:pt modelId="{9CD7842D-5A5B-4C17-881A-88E8479155C9}" type="pres">
      <dgm:prSet presAssocID="{78C15DCF-B259-4724-B86F-4FE54A4BC974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382DBB0B-BF12-452A-82A0-E46C9AE7AEFA}" srcId="{50F57E07-DBFC-4B46-A9EC-04BE497F48B1}" destId="{295A6C1B-21BA-44C5-A3E9-F4DEF06A2580}" srcOrd="7" destOrd="0" parTransId="{DEF71095-FDB8-4982-B079-A0F8C80DED68}" sibTransId="{78C15DCF-B259-4724-B86F-4FE54A4BC974}"/>
    <dgm:cxn modelId="{6628DC80-5143-4226-9878-6FB1D7589577}" type="presOf" srcId="{A8B8EB11-0B3F-4C26-AA6E-8057A137623C}" destId="{E30BF159-4029-4648-9BF8-8445BC8F2A1D}" srcOrd="0" destOrd="0" presId="urn:microsoft.com/office/officeart/2005/8/layout/radial6"/>
    <dgm:cxn modelId="{91523359-3DA2-4752-AB85-364889638896}" type="presOf" srcId="{50F57E07-DBFC-4B46-A9EC-04BE497F48B1}" destId="{2EB55B46-9F85-42C4-BD50-5550335F92BA}" srcOrd="0" destOrd="0" presId="urn:microsoft.com/office/officeart/2005/8/layout/radial6"/>
    <dgm:cxn modelId="{5C8D8756-4C6A-4E1D-BAA6-BD75E6239DB0}" type="presOf" srcId="{43D027C9-A460-4DAC-BDDD-407B339A16F4}" destId="{F1985B5E-C9BC-4813-98D5-2744734423CA}" srcOrd="0" destOrd="0" presId="urn:microsoft.com/office/officeart/2005/8/layout/radial6"/>
    <dgm:cxn modelId="{A5CFDB8B-DC61-4ED0-AD7B-7241B8AF2F96}" type="presOf" srcId="{43A34C3E-35BF-41D2-832C-245739D5A5EE}" destId="{283413AE-114A-466D-BB24-5EFCA12810B7}" srcOrd="0" destOrd="0" presId="urn:microsoft.com/office/officeart/2005/8/layout/radial6"/>
    <dgm:cxn modelId="{41C96E42-3CBB-4068-A488-0C9855B274C7}" type="presOf" srcId="{6EB92E4F-8A53-433B-A75F-D68C56B2771E}" destId="{43749470-8F10-4F61-A8B4-63D836B2727F}" srcOrd="0" destOrd="0" presId="urn:microsoft.com/office/officeart/2005/8/layout/radial6"/>
    <dgm:cxn modelId="{BA45F1AA-5286-414E-84CA-2EE325F4CF69}" srcId="{50F57E07-DBFC-4B46-A9EC-04BE497F48B1}" destId="{3A5FDFED-E77C-4E91-9CE1-A4365EFD972F}" srcOrd="4" destOrd="0" parTransId="{AB33431A-A57D-4B50-B8D4-9690A01B05D3}" sibTransId="{AAC2F151-5731-4E4C-9F04-9C7736614F26}"/>
    <dgm:cxn modelId="{5E912234-D13E-465D-BEF3-F76B9C712ED8}" type="presOf" srcId="{F8180C1E-823E-468C-A21C-06081247BD5B}" destId="{09BB7EA6-D458-4789-A48B-7D01D94DF8F2}" srcOrd="0" destOrd="0" presId="urn:microsoft.com/office/officeart/2005/8/layout/radial6"/>
    <dgm:cxn modelId="{EF686902-13E7-447C-83B8-6BEFAEE84A89}" type="presOf" srcId="{7BA37D6C-1DFE-45F8-BFF9-5F40838D6082}" destId="{21FA1166-A2E2-4BAD-99F8-0A4720118620}" srcOrd="0" destOrd="0" presId="urn:microsoft.com/office/officeart/2005/8/layout/radial6"/>
    <dgm:cxn modelId="{E523E285-CE3B-4F37-A079-DB212A9D4AAC}" srcId="{50F57E07-DBFC-4B46-A9EC-04BE497F48B1}" destId="{F8180C1E-823E-468C-A21C-06081247BD5B}" srcOrd="3" destOrd="0" parTransId="{1020E841-1C12-40B5-9887-4A0D4D126E71}" sibTransId="{EEF93392-7AF2-4741-B081-C9A81DB901EB}"/>
    <dgm:cxn modelId="{9E29F788-C027-43F2-B8B9-D3813A202CC4}" type="presOf" srcId="{EEF93392-7AF2-4741-B081-C9A81DB901EB}" destId="{E3EF16E0-1C12-469D-ADF4-8F21C7B9C2CC}" srcOrd="0" destOrd="0" presId="urn:microsoft.com/office/officeart/2005/8/layout/radial6"/>
    <dgm:cxn modelId="{513486C6-52D7-4932-A5B6-89FDD779FC36}" type="presOf" srcId="{7FF6F91E-DDBF-4511-BC3E-F3279070F960}" destId="{17EEAD3F-CEA1-4AB6-B7E6-0AA5CD51B45F}" srcOrd="0" destOrd="0" presId="urn:microsoft.com/office/officeart/2005/8/layout/radial6"/>
    <dgm:cxn modelId="{79D012C9-8270-4696-B842-09A7A4993C58}" srcId="{50F57E07-DBFC-4B46-A9EC-04BE497F48B1}" destId="{7FF6F91E-DDBF-4511-BC3E-F3279070F960}" srcOrd="1" destOrd="0" parTransId="{3CCE495F-B3B8-4CF7-896B-609FAEB2A193}" sibTransId="{85CBAEAF-4E18-496F-8F32-C21B7798F16D}"/>
    <dgm:cxn modelId="{414B59E6-7443-4CFF-8193-77707F0F306C}" srcId="{A8B8EB11-0B3F-4C26-AA6E-8057A137623C}" destId="{50F57E07-DBFC-4B46-A9EC-04BE497F48B1}" srcOrd="0" destOrd="0" parTransId="{4401F96A-B533-4AD1-9490-CC97555BFF46}" sibTransId="{6137D348-8C7D-462C-A775-38C0D8013913}"/>
    <dgm:cxn modelId="{7F24D6FB-427D-4003-8ADE-38424EEC71A7}" type="presOf" srcId="{AAC2F151-5731-4E4C-9F04-9C7736614F26}" destId="{DAD69A8B-C595-4E89-B612-8FB29994A714}" srcOrd="0" destOrd="0" presId="urn:microsoft.com/office/officeart/2005/8/layout/radial6"/>
    <dgm:cxn modelId="{DC9BBE07-B051-4854-AEE7-083D3D58C97F}" type="presOf" srcId="{23E00997-2C31-4653-9880-6CD9553044EF}" destId="{4EBB2607-2A1B-42E1-B9D1-01FA68764BB1}" srcOrd="0" destOrd="0" presId="urn:microsoft.com/office/officeart/2005/8/layout/radial6"/>
    <dgm:cxn modelId="{C5AF125B-B1C2-4D74-9214-370C0036714A}" srcId="{50F57E07-DBFC-4B46-A9EC-04BE497F48B1}" destId="{8C5DB0A9-7677-4D48-86C2-0A5D215EAD90}" srcOrd="6" destOrd="0" parTransId="{91448680-8F6D-4898-9E85-C2AFAE92A40F}" sibTransId="{6EB92E4F-8A53-433B-A75F-D68C56B2771E}"/>
    <dgm:cxn modelId="{8C7A7DEB-83B5-4A20-8573-6042AEC63A83}" type="presOf" srcId="{78C15DCF-B259-4724-B86F-4FE54A4BC974}" destId="{9CD7842D-5A5B-4C17-881A-88E8479155C9}" srcOrd="0" destOrd="0" presId="urn:microsoft.com/office/officeart/2005/8/layout/radial6"/>
    <dgm:cxn modelId="{0FCB2ECF-388D-4289-AF7D-ED42B27534A6}" type="presOf" srcId="{295A6C1B-21BA-44C5-A3E9-F4DEF06A2580}" destId="{C670650A-2DF6-4A13-9D87-C70A00AF427E}" srcOrd="0" destOrd="0" presId="urn:microsoft.com/office/officeart/2005/8/layout/radial6"/>
    <dgm:cxn modelId="{B4FEC99C-AD66-4DC7-A8B0-7D3F40A802A3}" srcId="{50F57E07-DBFC-4B46-A9EC-04BE497F48B1}" destId="{2AFDC915-4A24-4942-9A5E-6C838C0BBD10}" srcOrd="2" destOrd="0" parTransId="{C5F3D058-F7C3-4FF4-B49C-517024C68B4C}" sibTransId="{43A34C3E-35BF-41D2-832C-245739D5A5EE}"/>
    <dgm:cxn modelId="{B7EE2DD1-38B4-45C0-AA6C-0D3F8E2CC08D}" srcId="{50F57E07-DBFC-4B46-A9EC-04BE497F48B1}" destId="{23E00997-2C31-4653-9880-6CD9553044EF}" srcOrd="0" destOrd="0" parTransId="{6622E37C-81C6-4816-955C-1A143B3F196B}" sibTransId="{7BA37D6C-1DFE-45F8-BFF9-5F40838D6082}"/>
    <dgm:cxn modelId="{810242A4-C4C7-4ED0-BDD6-28000C5218ED}" type="presOf" srcId="{8C5DB0A9-7677-4D48-86C2-0A5D215EAD90}" destId="{E869BED6-27B0-40ED-AEC2-B1E728CA32D7}" srcOrd="0" destOrd="0" presId="urn:microsoft.com/office/officeart/2005/8/layout/radial6"/>
    <dgm:cxn modelId="{06530B32-BFAF-4078-B633-05B211DB6C7E}" type="presOf" srcId="{3A5FDFED-E77C-4E91-9CE1-A4365EFD972F}" destId="{BA2A226C-B2F6-401A-9439-C5A6834C7CF1}" srcOrd="0" destOrd="0" presId="urn:microsoft.com/office/officeart/2005/8/layout/radial6"/>
    <dgm:cxn modelId="{23727409-CA0C-4F93-98A6-0D53DF11E060}" type="presOf" srcId="{85CBAEAF-4E18-496F-8F32-C21B7798F16D}" destId="{54D0FB16-F614-4EAC-B736-A1C301C18DB7}" srcOrd="0" destOrd="0" presId="urn:microsoft.com/office/officeart/2005/8/layout/radial6"/>
    <dgm:cxn modelId="{E4313636-A9CF-46A2-A87F-88704DF95780}" srcId="{50F57E07-DBFC-4B46-A9EC-04BE497F48B1}" destId="{43D027C9-A460-4DAC-BDDD-407B339A16F4}" srcOrd="5" destOrd="0" parTransId="{B50E9C5C-6884-4C16-89E0-9E428CA78755}" sibTransId="{F29514BA-22CC-4CEA-849C-BC5F0727372E}"/>
    <dgm:cxn modelId="{DC2CA7DE-1842-416D-8B21-5D60BFA60869}" type="presOf" srcId="{2AFDC915-4A24-4942-9A5E-6C838C0BBD10}" destId="{594A901E-B708-42F8-AC36-2E8D043AD651}" srcOrd="0" destOrd="0" presId="urn:microsoft.com/office/officeart/2005/8/layout/radial6"/>
    <dgm:cxn modelId="{BE22B4EA-56DE-4F35-976E-A76CA030E26E}" type="presOf" srcId="{F29514BA-22CC-4CEA-849C-BC5F0727372E}" destId="{563E029A-0333-4208-80AD-239EA65CA64F}" srcOrd="0" destOrd="0" presId="urn:microsoft.com/office/officeart/2005/8/layout/radial6"/>
    <dgm:cxn modelId="{3159F294-BC3C-4F73-B6EB-3D6BB6225A70}" type="presParOf" srcId="{E30BF159-4029-4648-9BF8-8445BC8F2A1D}" destId="{2EB55B46-9F85-42C4-BD50-5550335F92BA}" srcOrd="0" destOrd="0" presId="urn:microsoft.com/office/officeart/2005/8/layout/radial6"/>
    <dgm:cxn modelId="{A9812AB1-E437-4413-BAE4-0E224D18A791}" type="presParOf" srcId="{E30BF159-4029-4648-9BF8-8445BC8F2A1D}" destId="{4EBB2607-2A1B-42E1-B9D1-01FA68764BB1}" srcOrd="1" destOrd="0" presId="urn:microsoft.com/office/officeart/2005/8/layout/radial6"/>
    <dgm:cxn modelId="{4DFFBA3D-EE28-4794-BC2F-8EA2FE016C4C}" type="presParOf" srcId="{E30BF159-4029-4648-9BF8-8445BC8F2A1D}" destId="{5471908A-3C44-4B8E-93D3-4C356E2593FA}" srcOrd="2" destOrd="0" presId="urn:microsoft.com/office/officeart/2005/8/layout/radial6"/>
    <dgm:cxn modelId="{6FE46DC4-622E-46C9-A267-DF57E9810D39}" type="presParOf" srcId="{E30BF159-4029-4648-9BF8-8445BC8F2A1D}" destId="{21FA1166-A2E2-4BAD-99F8-0A4720118620}" srcOrd="3" destOrd="0" presId="urn:microsoft.com/office/officeart/2005/8/layout/radial6"/>
    <dgm:cxn modelId="{C3CAF999-CB69-4343-AB9F-F31574AEA074}" type="presParOf" srcId="{E30BF159-4029-4648-9BF8-8445BC8F2A1D}" destId="{17EEAD3F-CEA1-4AB6-B7E6-0AA5CD51B45F}" srcOrd="4" destOrd="0" presId="urn:microsoft.com/office/officeart/2005/8/layout/radial6"/>
    <dgm:cxn modelId="{A1F90C17-E3B6-4EB0-9A24-F121AF4C724B}" type="presParOf" srcId="{E30BF159-4029-4648-9BF8-8445BC8F2A1D}" destId="{285E77BF-E5B4-4082-B555-E33D65D2641B}" srcOrd="5" destOrd="0" presId="urn:microsoft.com/office/officeart/2005/8/layout/radial6"/>
    <dgm:cxn modelId="{14D263C4-21FE-4CAA-933E-3BA1BF856A1B}" type="presParOf" srcId="{E30BF159-4029-4648-9BF8-8445BC8F2A1D}" destId="{54D0FB16-F614-4EAC-B736-A1C301C18DB7}" srcOrd="6" destOrd="0" presId="urn:microsoft.com/office/officeart/2005/8/layout/radial6"/>
    <dgm:cxn modelId="{8D2AB856-62CA-4889-AAF8-8F592262E4E2}" type="presParOf" srcId="{E30BF159-4029-4648-9BF8-8445BC8F2A1D}" destId="{594A901E-B708-42F8-AC36-2E8D043AD651}" srcOrd="7" destOrd="0" presId="urn:microsoft.com/office/officeart/2005/8/layout/radial6"/>
    <dgm:cxn modelId="{60D61B93-BAC7-461F-BDD1-50C7C58190B1}" type="presParOf" srcId="{E30BF159-4029-4648-9BF8-8445BC8F2A1D}" destId="{D5B2B4BA-1F65-4324-B1C3-F74452E5E9B7}" srcOrd="8" destOrd="0" presId="urn:microsoft.com/office/officeart/2005/8/layout/radial6"/>
    <dgm:cxn modelId="{2F7AF779-35E6-4C07-98BF-E587CC5500F0}" type="presParOf" srcId="{E30BF159-4029-4648-9BF8-8445BC8F2A1D}" destId="{283413AE-114A-466D-BB24-5EFCA12810B7}" srcOrd="9" destOrd="0" presId="urn:microsoft.com/office/officeart/2005/8/layout/radial6"/>
    <dgm:cxn modelId="{B079D5C3-DE8A-4343-9E62-D312BF5E07C6}" type="presParOf" srcId="{E30BF159-4029-4648-9BF8-8445BC8F2A1D}" destId="{09BB7EA6-D458-4789-A48B-7D01D94DF8F2}" srcOrd="10" destOrd="0" presId="urn:microsoft.com/office/officeart/2005/8/layout/radial6"/>
    <dgm:cxn modelId="{2696A315-D2B1-4432-91A5-0BAD0E518B82}" type="presParOf" srcId="{E30BF159-4029-4648-9BF8-8445BC8F2A1D}" destId="{B13564EA-941D-4D3B-887C-281835949C6F}" srcOrd="11" destOrd="0" presId="urn:microsoft.com/office/officeart/2005/8/layout/radial6"/>
    <dgm:cxn modelId="{0EFD2851-5590-41DA-BF9C-9373AF717182}" type="presParOf" srcId="{E30BF159-4029-4648-9BF8-8445BC8F2A1D}" destId="{E3EF16E0-1C12-469D-ADF4-8F21C7B9C2CC}" srcOrd="12" destOrd="0" presId="urn:microsoft.com/office/officeart/2005/8/layout/radial6"/>
    <dgm:cxn modelId="{0D6C5ACA-E8B7-40F6-AF33-6E83E280363E}" type="presParOf" srcId="{E30BF159-4029-4648-9BF8-8445BC8F2A1D}" destId="{BA2A226C-B2F6-401A-9439-C5A6834C7CF1}" srcOrd="13" destOrd="0" presId="urn:microsoft.com/office/officeart/2005/8/layout/radial6"/>
    <dgm:cxn modelId="{D740A00E-032B-47B6-8743-16235125C8C3}" type="presParOf" srcId="{E30BF159-4029-4648-9BF8-8445BC8F2A1D}" destId="{15B2E45E-79FA-4E23-83A7-B08F5338C2E0}" srcOrd="14" destOrd="0" presId="urn:microsoft.com/office/officeart/2005/8/layout/radial6"/>
    <dgm:cxn modelId="{AC6D8933-C5CF-449E-B317-8FC522BB7327}" type="presParOf" srcId="{E30BF159-4029-4648-9BF8-8445BC8F2A1D}" destId="{DAD69A8B-C595-4E89-B612-8FB29994A714}" srcOrd="15" destOrd="0" presId="urn:microsoft.com/office/officeart/2005/8/layout/radial6"/>
    <dgm:cxn modelId="{A53CB27D-5B00-4064-BEF2-C5CB2537277D}" type="presParOf" srcId="{E30BF159-4029-4648-9BF8-8445BC8F2A1D}" destId="{F1985B5E-C9BC-4813-98D5-2744734423CA}" srcOrd="16" destOrd="0" presId="urn:microsoft.com/office/officeart/2005/8/layout/radial6"/>
    <dgm:cxn modelId="{A27EFA16-3844-4A48-858C-CD4FF0025BB6}" type="presParOf" srcId="{E30BF159-4029-4648-9BF8-8445BC8F2A1D}" destId="{487260DF-A5F0-4DDE-936D-3338D612D52B}" srcOrd="17" destOrd="0" presId="urn:microsoft.com/office/officeart/2005/8/layout/radial6"/>
    <dgm:cxn modelId="{F3DBB353-6FE2-416C-96F3-DDFFB7D98F7F}" type="presParOf" srcId="{E30BF159-4029-4648-9BF8-8445BC8F2A1D}" destId="{563E029A-0333-4208-80AD-239EA65CA64F}" srcOrd="18" destOrd="0" presId="urn:microsoft.com/office/officeart/2005/8/layout/radial6"/>
    <dgm:cxn modelId="{28142361-156F-4B2A-A599-053D7F762C8A}" type="presParOf" srcId="{E30BF159-4029-4648-9BF8-8445BC8F2A1D}" destId="{E869BED6-27B0-40ED-AEC2-B1E728CA32D7}" srcOrd="19" destOrd="0" presId="urn:microsoft.com/office/officeart/2005/8/layout/radial6"/>
    <dgm:cxn modelId="{FBDC5130-5578-4A82-9CCA-32D848614505}" type="presParOf" srcId="{E30BF159-4029-4648-9BF8-8445BC8F2A1D}" destId="{219555A5-9BDE-4AC7-9382-0D66DD8D0CC5}" srcOrd="20" destOrd="0" presId="urn:microsoft.com/office/officeart/2005/8/layout/radial6"/>
    <dgm:cxn modelId="{D323AE88-6C80-4CA5-93A4-34C9FFFD89F2}" type="presParOf" srcId="{E30BF159-4029-4648-9BF8-8445BC8F2A1D}" destId="{43749470-8F10-4F61-A8B4-63D836B2727F}" srcOrd="21" destOrd="0" presId="urn:microsoft.com/office/officeart/2005/8/layout/radial6"/>
    <dgm:cxn modelId="{9D7D74D8-AB7C-4D2D-B98C-F93A03F97926}" type="presParOf" srcId="{E30BF159-4029-4648-9BF8-8445BC8F2A1D}" destId="{C670650A-2DF6-4A13-9D87-C70A00AF427E}" srcOrd="22" destOrd="0" presId="urn:microsoft.com/office/officeart/2005/8/layout/radial6"/>
    <dgm:cxn modelId="{92612183-ED3F-4A54-868C-2C8C5BBBD238}" type="presParOf" srcId="{E30BF159-4029-4648-9BF8-8445BC8F2A1D}" destId="{BE8E367D-825D-4C98-B934-806A34CE9702}" srcOrd="23" destOrd="0" presId="urn:microsoft.com/office/officeart/2005/8/layout/radial6"/>
    <dgm:cxn modelId="{DBE5C209-A8C2-4985-A12A-10086AF46B2E}" type="presParOf" srcId="{E30BF159-4029-4648-9BF8-8445BC8F2A1D}" destId="{9CD7842D-5A5B-4C17-881A-88E8479155C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F888D9-393C-4DA3-ABF3-66C87FF641B3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iefltt@ms36.hine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12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2600" y="2340000"/>
            <a:ext cx="5505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志得橡膠股份有限公司簡介</a:t>
            </a:r>
            <a:endParaRPr lang="en-US" altLang="zh-TW" sz="300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CHIEF </a:t>
            </a:r>
            <a:r>
              <a:rPr lang="en-US" altLang="zh-TW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 </a:t>
            </a:r>
            <a:r>
              <a:rPr lang="en-US" altLang="zh-TW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RUBBER</a:t>
            </a:r>
          </a:p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altLang="zh-TW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CO.,LTD</a:t>
            </a:r>
            <a:r>
              <a:rPr lang="en-US" altLang="zh-TW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60822" y="4289879"/>
            <a:ext cx="259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  <a:cs typeface="Times New Roman" pitchFamily="18" charset="0"/>
              </a:rPr>
              <a:t>新北市</a:t>
            </a:r>
            <a:r>
              <a:rPr lang="zh-TW" altLang="en-US" sz="1200" dirty="0">
                <a:latin typeface="+mn-ea"/>
                <a:cs typeface="Times New Roman" pitchFamily="18" charset="0"/>
              </a:rPr>
              <a:t>樹林</a:t>
            </a:r>
            <a:r>
              <a:rPr lang="zh-TW" altLang="en-US" sz="1200" dirty="0" smtClean="0">
                <a:latin typeface="+mn-ea"/>
                <a:cs typeface="Times New Roman" pitchFamily="18" charset="0"/>
              </a:rPr>
              <a:t>區新興街</a:t>
            </a:r>
            <a:r>
              <a:rPr lang="en-US" altLang="zh-TW" sz="1200" dirty="0" smtClean="0">
                <a:latin typeface="+mn-ea"/>
                <a:cs typeface="Times New Roman" pitchFamily="18" charset="0"/>
              </a:rPr>
              <a:t>37</a:t>
            </a:r>
            <a:r>
              <a:rPr lang="zh-TW" altLang="en-US" sz="1200" dirty="0" smtClean="0">
                <a:latin typeface="+mn-ea"/>
                <a:cs typeface="Times New Roman" pitchFamily="18" charset="0"/>
              </a:rPr>
              <a:t>巷</a:t>
            </a:r>
            <a:r>
              <a:rPr lang="en-US" altLang="zh-TW" sz="1200" dirty="0" smtClean="0">
                <a:latin typeface="+mn-ea"/>
                <a:cs typeface="Times New Roman" pitchFamily="18" charset="0"/>
              </a:rPr>
              <a:t>12</a:t>
            </a:r>
            <a:r>
              <a:rPr lang="zh-TW" altLang="en-US" sz="1200" dirty="0" smtClean="0">
                <a:latin typeface="+mn-ea"/>
                <a:cs typeface="Times New Roman" pitchFamily="18" charset="0"/>
              </a:rPr>
              <a:t>弄</a:t>
            </a:r>
            <a:r>
              <a:rPr lang="en-US" altLang="zh-TW" sz="1200" dirty="0" smtClean="0">
                <a:latin typeface="+mn-ea"/>
                <a:cs typeface="Times New Roman" pitchFamily="18" charset="0"/>
              </a:rPr>
              <a:t>9</a:t>
            </a:r>
            <a:r>
              <a:rPr lang="zh-TW" altLang="en-US" sz="1200" dirty="0" smtClean="0">
                <a:latin typeface="+mn-ea"/>
                <a:cs typeface="Times New Roman" pitchFamily="18" charset="0"/>
              </a:rPr>
              <a:t>號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: (02) 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2668-7377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FAX: (02) 2668-7554</a:t>
            </a:r>
          </a:p>
          <a:p>
            <a:r>
              <a:rPr lang="en-US" altLang="zh-TW" sz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chiefltt@ms36.hinet.net</a:t>
            </a:r>
            <a:endParaRPr lang="en-US" altLang="zh-TW" sz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70513" y="2315806"/>
            <a:ext cx="41036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優良的耐高溫、耐寒、耐天候、絕緣性以及耐疲勞性能，在電子、通訊方面應用發展較快，尤其是製作各種按鍵。早期的按鍵是塑料與金屬彈簧兩者結合，出現按鍵力大、手感不舒服、效率低等問題，而且使用壽命特別短</a:t>
            </a:r>
            <a:r>
              <a:rPr lang="zh-TW" altLang="zh-TW" sz="1600" dirty="0" smtClean="0"/>
              <a:t>。</a:t>
            </a:r>
            <a:r>
              <a:rPr lang="zh-TW" altLang="en-US" sz="1600" dirty="0" smtClean="0"/>
              <a:t>而</a:t>
            </a:r>
            <a:r>
              <a:rPr lang="zh-TW" altLang="zh-TW" sz="1600" dirty="0" smtClean="0"/>
              <a:t>矽</a:t>
            </a:r>
            <a:r>
              <a:rPr lang="zh-TW" altLang="zh-TW" sz="1600" dirty="0"/>
              <a:t>橡膠按鍵的結構是在電路板上放置矽橡膠導電按鍵，透過</a:t>
            </a:r>
            <a:r>
              <a:rPr lang="zh-TW" altLang="zh-TW" sz="1600" dirty="0" smtClean="0"/>
              <a:t>底部</a:t>
            </a:r>
            <a:r>
              <a:rPr lang="zh-TW" altLang="en-US" sz="1600" dirty="0" smtClean="0"/>
              <a:t>矽</a:t>
            </a:r>
            <a:r>
              <a:rPr lang="zh-TW" altLang="zh-TW" sz="1600" dirty="0" smtClean="0"/>
              <a:t>膠</a:t>
            </a:r>
            <a:r>
              <a:rPr lang="zh-TW" altLang="zh-TW" sz="1600" dirty="0"/>
              <a:t>導電粒接觸電路板而產生訊號</a:t>
            </a:r>
            <a:r>
              <a:rPr lang="zh-TW" altLang="zh-TW" sz="1600" dirty="0" smtClean="0"/>
              <a:t>，</a:t>
            </a:r>
            <a:r>
              <a:rPr lang="zh-TW" altLang="en-US" sz="1600" dirty="0"/>
              <a:t>透過</a:t>
            </a:r>
            <a:r>
              <a:rPr lang="zh-TW" altLang="zh-TW" sz="1600" dirty="0" smtClean="0"/>
              <a:t>矽</a:t>
            </a:r>
            <a:r>
              <a:rPr lang="zh-TW" altLang="zh-TW" sz="1600" dirty="0"/>
              <a:t>橡膠</a:t>
            </a:r>
            <a:r>
              <a:rPr lang="zh-TW" altLang="zh-TW" sz="1600" dirty="0" smtClean="0"/>
              <a:t>按鍵</a:t>
            </a:r>
            <a:r>
              <a:rPr lang="zh-TW" altLang="en-US" sz="1600" dirty="0" smtClean="0"/>
              <a:t>的出現</a:t>
            </a:r>
            <a:r>
              <a:rPr lang="zh-TW" altLang="zh-TW" sz="1600" dirty="0" smtClean="0"/>
              <a:t>，</a:t>
            </a:r>
            <a:r>
              <a:rPr lang="zh-TW" altLang="en-US" sz="1600" dirty="0"/>
              <a:t>來</a:t>
            </a:r>
            <a:r>
              <a:rPr lang="zh-TW" altLang="zh-TW" sz="1600" dirty="0" smtClean="0"/>
              <a:t>克服成本</a:t>
            </a:r>
            <a:r>
              <a:rPr lang="zh-TW" altLang="en-US" sz="1600" dirty="0" smtClean="0"/>
              <a:t>過高</a:t>
            </a:r>
            <a:r>
              <a:rPr lang="zh-TW" altLang="zh-TW" sz="1600" dirty="0" smtClean="0"/>
              <a:t>與</a:t>
            </a:r>
            <a:r>
              <a:rPr lang="zh-TW" altLang="zh-TW" sz="1600" dirty="0"/>
              <a:t>使用</a:t>
            </a:r>
            <a:r>
              <a:rPr lang="zh-TW" altLang="zh-TW" sz="1600" dirty="0" smtClean="0"/>
              <a:t>壽命</a:t>
            </a:r>
            <a:r>
              <a:rPr lang="zh-TW" altLang="en-US" sz="1600" dirty="0" smtClean="0"/>
              <a:t>過短的問題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除此之外隨時代演變矽橡膠也漸漸延伸出更多電子</a:t>
            </a:r>
            <a:r>
              <a:rPr lang="en-US" altLang="zh-TW" sz="1600" dirty="0" smtClean="0"/>
              <a:t>3C</a:t>
            </a:r>
            <a:r>
              <a:rPr lang="zh-TW" altLang="en-US" sz="1600" dirty="0" smtClean="0"/>
              <a:t>類別的相關用途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例如  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錶帶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平板保護套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各式防水零組件</a:t>
            </a:r>
            <a:r>
              <a:rPr lang="en-US" altLang="zh-TW" sz="1600" dirty="0" smtClean="0"/>
              <a:t>....</a:t>
            </a:r>
            <a:r>
              <a:rPr lang="zh-TW" altLang="en-US" sz="1600" dirty="0" smtClean="0"/>
              <a:t>等等</a:t>
            </a:r>
            <a:r>
              <a:rPr lang="zh-TW" altLang="zh-TW" sz="1600" dirty="0" smtClean="0"/>
              <a:t>已</a:t>
            </a:r>
            <a:r>
              <a:rPr lang="zh-TW" altLang="zh-TW" sz="1600" dirty="0"/>
              <a:t>成為電子</a:t>
            </a:r>
            <a:r>
              <a:rPr lang="zh-TW" altLang="zh-TW" sz="1600" dirty="0" smtClean="0"/>
              <a:t>與</a:t>
            </a:r>
            <a:r>
              <a:rPr lang="en-US" altLang="zh-TW" sz="1600" dirty="0" smtClean="0"/>
              <a:t>3C</a:t>
            </a:r>
            <a:r>
              <a:rPr lang="zh-TW" altLang="zh-TW" sz="1600" dirty="0" smtClean="0"/>
              <a:t>產業</a:t>
            </a:r>
            <a:r>
              <a:rPr lang="zh-TW" altLang="zh-TW" sz="1600" dirty="0"/>
              <a:t>不可或缺零組件。</a:t>
            </a: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0" y="342878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3427802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5077358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1835531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0" y="5084069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24" y="184895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09018" y="194647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電子</a:t>
            </a:r>
            <a:r>
              <a:rPr lang="en-US" altLang="zh-TW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3C</a:t>
            </a: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產業</a:t>
            </a:r>
          </a:p>
        </p:txBody>
      </p:sp>
    </p:spTree>
    <p:extLst>
      <p:ext uri="{BB962C8B-B14F-4D97-AF65-F5344CB8AC3E}">
        <p14:creationId xmlns:p14="http://schemas.microsoft.com/office/powerpoint/2010/main" val="3428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537" y="236775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600" dirty="0"/>
              <a:t>由於</a:t>
            </a:r>
            <a:r>
              <a:rPr lang="zh-TW" altLang="zh-TW" sz="1600" dirty="0" smtClean="0"/>
              <a:t>矽膠對</a:t>
            </a:r>
            <a:r>
              <a:rPr lang="zh-TW" altLang="zh-TW" sz="1600" dirty="0"/>
              <a:t>人體無害、</a:t>
            </a:r>
            <a:r>
              <a:rPr lang="zh-TW" altLang="zh-TW" sz="1600" dirty="0" smtClean="0"/>
              <a:t>不</a:t>
            </a:r>
            <a:r>
              <a:rPr lang="zh-TW" altLang="en-US" sz="1600" dirty="0"/>
              <a:t>易</a:t>
            </a:r>
            <a:r>
              <a:rPr lang="zh-TW" altLang="en-US" sz="1600" dirty="0" smtClean="0"/>
              <a:t>造成</a:t>
            </a:r>
            <a:r>
              <a:rPr lang="zh-TW" altLang="zh-TW" sz="1600" dirty="0" smtClean="0"/>
              <a:t>過敏</a:t>
            </a:r>
            <a:r>
              <a:rPr lang="zh-TW" altLang="en-US" sz="1600" dirty="0" smtClean="0"/>
              <a:t>與</a:t>
            </a:r>
            <a:r>
              <a:rPr lang="zh-TW" altLang="en-US" sz="1600" dirty="0"/>
              <a:t>造成</a:t>
            </a:r>
            <a:r>
              <a:rPr lang="zh-TW" altLang="en-US" sz="1600" dirty="0" smtClean="0"/>
              <a:t>人體</a:t>
            </a:r>
            <a:r>
              <a:rPr lang="zh-TW" altLang="zh-TW" sz="1600" dirty="0" smtClean="0"/>
              <a:t>排斥</a:t>
            </a:r>
            <a:r>
              <a:rPr lang="zh-TW" altLang="en-US" sz="1600" dirty="0" smtClean="0"/>
              <a:t>的</a:t>
            </a:r>
            <a:r>
              <a:rPr lang="zh-TW" altLang="zh-TW" sz="1600" dirty="0" smtClean="0"/>
              <a:t>反應，</a:t>
            </a:r>
            <a:r>
              <a:rPr lang="zh-TW" altLang="en-US" sz="1600" dirty="0" smtClean="0"/>
              <a:t>所以</a:t>
            </a:r>
            <a:r>
              <a:rPr lang="zh-TW" altLang="zh-TW" sz="1600" dirty="0" smtClean="0"/>
              <a:t>常</a:t>
            </a:r>
            <a:r>
              <a:rPr lang="zh-TW" altLang="zh-TW" sz="1600" dirty="0"/>
              <a:t>做為體內器官或組織替代用品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</a:t>
            </a:r>
            <a:r>
              <a:rPr lang="zh-TW" altLang="zh-TW" sz="1600" dirty="0" smtClean="0"/>
              <a:t>如</a:t>
            </a:r>
            <a:r>
              <a:rPr lang="zh-TW" altLang="zh-TW" sz="1600" dirty="0"/>
              <a:t>：人工關節</a:t>
            </a:r>
            <a:r>
              <a:rPr lang="zh-TW" altLang="zh-TW" sz="1600" dirty="0" smtClean="0"/>
              <a:t>、人工</a:t>
            </a:r>
            <a:r>
              <a:rPr lang="zh-TW" altLang="zh-TW" sz="1600" dirty="0"/>
              <a:t>心臟</a:t>
            </a:r>
            <a:r>
              <a:rPr lang="zh-TW" altLang="zh-TW" sz="1600" dirty="0" smtClean="0"/>
              <a:t>瓣膜</a:t>
            </a:r>
            <a:r>
              <a:rPr lang="en-US" altLang="zh-TW" sz="1600" dirty="0" smtClean="0"/>
              <a:t>…</a:t>
            </a:r>
            <a:r>
              <a:rPr lang="zh-TW" altLang="en-US" sz="1600" dirty="0" smtClean="0"/>
              <a:t>等</a:t>
            </a:r>
            <a:r>
              <a:rPr lang="zh-TW" altLang="zh-TW" sz="1600" dirty="0" smtClean="0"/>
              <a:t>。</a:t>
            </a:r>
            <a:r>
              <a:rPr lang="zh-TW" altLang="en-US" sz="1600" dirty="0"/>
              <a:t>在醫</a:t>
            </a:r>
            <a:r>
              <a:rPr lang="zh-TW" altLang="en-US" sz="1600" dirty="0" smtClean="0"/>
              <a:t>美業別</a:t>
            </a:r>
            <a:r>
              <a:rPr lang="zh-TW" altLang="zh-TW" sz="1600" dirty="0" smtClean="0"/>
              <a:t>也</a:t>
            </a:r>
            <a:r>
              <a:rPr lang="zh-TW" altLang="zh-TW" sz="1600" dirty="0"/>
              <a:t>用在整容和修復術方面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</a:t>
            </a:r>
            <a:r>
              <a:rPr lang="zh-TW" altLang="zh-TW" sz="1600" dirty="0" smtClean="0"/>
              <a:t>如：</a:t>
            </a:r>
            <a:r>
              <a:rPr lang="zh-TW" altLang="en-US" sz="1600" dirty="0" smtClean="0"/>
              <a:t>常見的</a:t>
            </a:r>
            <a:r>
              <a:rPr lang="zh-TW" altLang="zh-TW" sz="1600" dirty="0" smtClean="0"/>
              <a:t>鼻子和</a:t>
            </a:r>
            <a:r>
              <a:rPr lang="zh-TW" altLang="zh-TW" sz="1600" dirty="0"/>
              <a:t>胸部整容</a:t>
            </a:r>
            <a:r>
              <a:rPr lang="zh-TW" altLang="zh-TW" sz="1600" dirty="0" smtClean="0"/>
              <a:t>手術。</a:t>
            </a:r>
            <a:r>
              <a:rPr lang="zh-TW" altLang="en-US" sz="1600" dirty="0" smtClean="0"/>
              <a:t>而</a:t>
            </a:r>
            <a:r>
              <a:rPr lang="zh-TW" altLang="zh-TW" sz="1600" dirty="0" smtClean="0"/>
              <a:t>在</a:t>
            </a:r>
            <a:r>
              <a:rPr lang="zh-TW" altLang="en-US" sz="1600" dirty="0" smtClean="0"/>
              <a:t>針對非侵入式的</a:t>
            </a:r>
            <a:r>
              <a:rPr lang="zh-TW" altLang="zh-TW" sz="1600" dirty="0" smtClean="0"/>
              <a:t>醫療</a:t>
            </a:r>
            <a:r>
              <a:rPr lang="zh-TW" altLang="zh-TW" sz="1600" dirty="0"/>
              <a:t>器械與醫用製品也廣泛地應用，這些產品包括泵管、波紋</a:t>
            </a:r>
            <a:r>
              <a:rPr lang="zh-TW" altLang="zh-TW" sz="1600" dirty="0" smtClean="0"/>
              <a:t>管、</a:t>
            </a:r>
            <a:r>
              <a:rPr lang="zh-TW" altLang="zh-TW" sz="1600" dirty="0"/>
              <a:t>積水引流裝置、輸血管、導液管、胃鏡套管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針頭推桿塞</a:t>
            </a:r>
            <a:r>
              <a:rPr lang="zh-TW" altLang="zh-TW" sz="1600" dirty="0" smtClean="0"/>
              <a:t>、腹部</a:t>
            </a:r>
            <a:r>
              <a:rPr lang="zh-TW" altLang="zh-TW" sz="1600" dirty="0"/>
              <a:t>透析管和鼻插管等。</a:t>
            </a:r>
          </a:p>
        </p:txBody>
      </p:sp>
      <p:pic>
        <p:nvPicPr>
          <p:cNvPr id="4" name="Picture 2" descr="IMG_0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16" y="1999979"/>
            <a:ext cx="3296284" cy="23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1" y="4387986"/>
            <a:ext cx="16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2" y="4394336"/>
            <a:ext cx="16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33936" y="19984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電子</a:t>
            </a:r>
            <a:r>
              <a:rPr lang="en-US" altLang="zh-TW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3C</a:t>
            </a: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產業</a:t>
            </a: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1028700" y="1195763"/>
            <a:ext cx="215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客戶群組類別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6966192"/>
              </p:ext>
            </p:extLst>
          </p:nvPr>
        </p:nvGraphicFramePr>
        <p:xfrm>
          <a:off x="-609601" y="2011680"/>
          <a:ext cx="5553550" cy="369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圖片 6" descr="IMG_4136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30" y="185016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7" descr="water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63" y="4828494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11" descr="汽機車橡膠零件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76" y="3355929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2" descr="背膠腳墊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70" y="333851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7" descr="IMG_5058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76" y="185016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1" y="3355929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31" y="1843087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3" y="484591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5" y="4831080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異材結合產品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4" descr="IMG_066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98" y="4390139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5" descr="IMG_066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1" y="438612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5" descr="IMG_418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8" y="4388075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6" descr="IMG_5305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01" y="221018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2" y="2210026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4" y="2206896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54729" y="3732982"/>
            <a:ext cx="1785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金屬件結合矽膠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717468" y="3734071"/>
            <a:ext cx="163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塑件結合矽膠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52978" y="3734206"/>
            <a:ext cx="169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鐵氟龍結合矽膠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977737" y="5857125"/>
            <a:ext cx="14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 </a:t>
            </a:r>
            <a:r>
              <a:rPr lang="en-US" altLang="zh-TW" sz="1600" dirty="0" smtClean="0"/>
              <a:t>PET</a:t>
            </a:r>
            <a:r>
              <a:rPr lang="zh-TW" altLang="en-US" sz="1600" dirty="0" smtClean="0"/>
              <a:t>結合矽膠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787951" y="5859845"/>
            <a:ext cx="14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鋁件結合矽膠</a:t>
            </a:r>
            <a:endParaRPr lang="zh-TW" altLang="en-US" sz="1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609392" y="5860867"/>
            <a:ext cx="14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TPU</a:t>
            </a:r>
            <a:r>
              <a:rPr lang="zh-TW" altLang="en-US" sz="1600" dirty="0" smtClean="0"/>
              <a:t>結合矽膠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6" y="4362451"/>
            <a:ext cx="2161558" cy="15705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6" y="1955634"/>
            <a:ext cx="2161558" cy="16211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2" y="1955634"/>
            <a:ext cx="2161558" cy="16211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28086" y="5988732"/>
            <a:ext cx="1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sz="1600" dirty="0" smtClean="0"/>
              <a:t>超</a:t>
            </a:r>
            <a:r>
              <a:rPr lang="zh-TW" altLang="en-US" sz="1600" dirty="0"/>
              <a:t>微細防水圈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69708" y="3642321"/>
            <a:ext cx="125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燈具防水圈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51643" y="5988732"/>
            <a:ext cx="169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</a:t>
            </a:r>
            <a:r>
              <a:rPr lang="zh-TW" altLang="en-US" sz="1600" dirty="0" smtClean="0"/>
              <a:t>各式防水套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80906" y="3635172"/>
            <a:ext cx="130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各式防水圈</a:t>
            </a:r>
            <a:endParaRPr lang="zh-TW" altLang="en-US" sz="16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3" y="4362451"/>
            <a:ext cx="2161558" cy="1570544"/>
          </a:xfrm>
          <a:prstGeom prst="rect">
            <a:avLst/>
          </a:prstGeom>
        </p:spPr>
      </p:pic>
      <p:sp>
        <p:nvSpPr>
          <p:cNvPr id="18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防水圈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4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醫療用品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4" descr="IMG_398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0" y="1889080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5" descr="IMG_407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17" y="1915613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19"/>
          <p:cNvSpPr txBox="1">
            <a:spLocks noChangeArrowheads="1"/>
          </p:cNvSpPr>
          <p:nvPr/>
        </p:nvSpPr>
        <p:spPr bwMode="auto">
          <a:xfrm>
            <a:off x="2489562" y="1961376"/>
            <a:ext cx="1977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針筒推桿栓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使用符合</a:t>
            </a:r>
            <a:r>
              <a:rPr lang="zh-TW" altLang="en-US" sz="1600" dirty="0" smtClean="0">
                <a:latin typeface="+mn-ea"/>
                <a:ea typeface="+mn-ea"/>
              </a:rPr>
              <a:t>醫療</a:t>
            </a:r>
            <a:r>
              <a:rPr lang="zh-TW" altLang="en-US" sz="1600" dirty="0">
                <a:latin typeface="+mn-ea"/>
                <a:ea typeface="+mn-ea"/>
              </a:rPr>
              <a:t>級的</a:t>
            </a:r>
            <a:r>
              <a:rPr lang="zh-TW" altLang="en-US" sz="1600" dirty="0" smtClean="0">
                <a:latin typeface="+mn-ea"/>
                <a:ea typeface="+mn-ea"/>
              </a:rPr>
              <a:t>原料，製造</a:t>
            </a:r>
            <a:r>
              <a:rPr lang="zh-TW" altLang="en-US" sz="1600" dirty="0">
                <a:latin typeface="+mn-ea"/>
                <a:ea typeface="+mn-ea"/>
              </a:rPr>
              <a:t>出</a:t>
            </a:r>
            <a:r>
              <a:rPr lang="zh-TW" altLang="en-US" sz="1600" dirty="0" smtClean="0">
                <a:latin typeface="+mn-ea"/>
                <a:ea typeface="+mn-ea"/>
              </a:rPr>
              <a:t>可抗</a:t>
            </a:r>
            <a:r>
              <a:rPr lang="zh-TW" altLang="en-US" sz="1600" dirty="0">
                <a:latin typeface="+mn-ea"/>
                <a:ea typeface="+mn-ea"/>
              </a:rPr>
              <a:t>藥物的推桿</a:t>
            </a:r>
            <a:r>
              <a:rPr lang="zh-TW" altLang="en-US" sz="1600" dirty="0" smtClean="0">
                <a:latin typeface="+mn-ea"/>
                <a:ea typeface="+mn-ea"/>
              </a:rPr>
              <a:t>栓，可用於各類</a:t>
            </a:r>
            <a:r>
              <a:rPr lang="zh-TW" altLang="en-US" sz="1600" dirty="0">
                <a:latin typeface="+mn-ea"/>
                <a:ea typeface="+mn-ea"/>
              </a:rPr>
              <a:t>針筒設計。</a:t>
            </a:r>
          </a:p>
        </p:txBody>
      </p:sp>
      <p:sp>
        <p:nvSpPr>
          <p:cNvPr id="6" name="文字方塊 26"/>
          <p:cNvSpPr txBox="1">
            <a:spLocks noChangeArrowheads="1"/>
          </p:cNvSpPr>
          <p:nvPr/>
        </p:nvSpPr>
        <p:spPr bwMode="auto">
          <a:xfrm>
            <a:off x="6481762" y="2091690"/>
            <a:ext cx="2357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醫療栓塞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原料，製作</a:t>
            </a:r>
            <a:r>
              <a:rPr lang="zh-TW" altLang="en-US" sz="1600" dirty="0">
                <a:latin typeface="+mn-ea"/>
                <a:ea typeface="+mn-ea"/>
              </a:rPr>
              <a:t>出各式</a:t>
            </a:r>
            <a:r>
              <a:rPr lang="zh-TW" altLang="en-US" sz="1600" dirty="0" smtClean="0">
                <a:latin typeface="+mn-ea"/>
                <a:ea typeface="+mn-ea"/>
              </a:rPr>
              <a:t>栓塞，常</a:t>
            </a:r>
            <a:r>
              <a:rPr lang="zh-TW" altLang="en-US" sz="1600" dirty="0">
                <a:latin typeface="+mn-ea"/>
                <a:ea typeface="+mn-ea"/>
              </a:rPr>
              <a:t>於醫療用袋及藥劑控制</a:t>
            </a:r>
            <a:r>
              <a:rPr lang="zh-TW" altLang="en-US" sz="1600" dirty="0" smtClean="0">
                <a:latin typeface="+mn-ea"/>
                <a:ea typeface="+mn-ea"/>
              </a:rPr>
              <a:t>筒。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7" name="圖片 29" descr="IMG_5058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48" y="4222115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35"/>
          <p:cNvSpPr txBox="1">
            <a:spLocks noChangeArrowheads="1"/>
          </p:cNvSpPr>
          <p:nvPr/>
        </p:nvSpPr>
        <p:spPr bwMode="auto">
          <a:xfrm>
            <a:off x="6494962" y="4411119"/>
            <a:ext cx="2000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醫療防水圈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原料，常用</a:t>
            </a:r>
            <a:r>
              <a:rPr lang="zh-TW" altLang="en-US" sz="1600" dirty="0">
                <a:latin typeface="+mn-ea"/>
                <a:ea typeface="+mn-ea"/>
              </a:rPr>
              <a:t>於各式醫療用品防水專用。</a:t>
            </a:r>
          </a:p>
        </p:txBody>
      </p:sp>
      <p:pic>
        <p:nvPicPr>
          <p:cNvPr id="9" name="圖片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30053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2485481" y="4410438"/>
            <a:ext cx="2030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呼吸器口鼻罩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原料，提供</a:t>
            </a:r>
            <a:r>
              <a:rPr lang="zh-TW" altLang="en-US" sz="1600" dirty="0">
                <a:latin typeface="+mn-ea"/>
                <a:ea typeface="+mn-ea"/>
              </a:rPr>
              <a:t>給須幫助呼吸患者的醫療用品</a:t>
            </a: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7" y="1790511"/>
            <a:ext cx="2305373" cy="17290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8" y="1790511"/>
            <a:ext cx="2410914" cy="17290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7" y="4222749"/>
            <a:ext cx="2305373" cy="17711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8" y="4222749"/>
            <a:ext cx="2410914" cy="1771164"/>
          </a:xfrm>
          <a:prstGeom prst="rect">
            <a:avLst/>
          </a:prstGeom>
        </p:spPr>
      </p:pic>
      <p:sp>
        <p:nvSpPr>
          <p:cNvPr id="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各式按鍵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66763" y="3600450"/>
            <a:ext cx="107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P+R</a:t>
            </a:r>
            <a:r>
              <a:rPr lang="zh-TW" altLang="en-US" sz="1600" dirty="0" smtClean="0"/>
              <a:t>按鍵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68900" y="36004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點唱機大型按鍵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31788" y="61277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工業電腦</a:t>
            </a:r>
            <a:r>
              <a:rPr lang="zh-TW" altLang="en-US" sz="1600" dirty="0" smtClean="0"/>
              <a:t>大型按鍵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74480" y="61277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手</a:t>
            </a:r>
            <a:r>
              <a:rPr lang="zh-TW" altLang="en-US" sz="1600" dirty="0"/>
              <a:t>持式產品</a:t>
            </a:r>
            <a:r>
              <a:rPr lang="zh-TW" altLang="en-US" sz="1600" dirty="0" smtClean="0"/>
              <a:t>按鍵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1250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開關產品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1" descr="IMG_066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2" y="1889898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3" descr="搖頭開關橡膠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6" y="4311650"/>
            <a:ext cx="1800000" cy="1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0"/>
          <p:cNvSpPr txBox="1">
            <a:spLocks noChangeArrowheads="1"/>
          </p:cNvSpPr>
          <p:nvPr/>
        </p:nvSpPr>
        <p:spPr bwMode="auto">
          <a:xfrm>
            <a:off x="1143000" y="3319463"/>
            <a:ext cx="2863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微型開關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使用在各式電子</a:t>
            </a:r>
            <a:r>
              <a:rPr lang="zh-TW" altLang="en-US" sz="1600" dirty="0" smtClean="0">
                <a:latin typeface="+mn-ea"/>
                <a:ea typeface="+mn-ea"/>
              </a:rPr>
              <a:t>產品，有</a:t>
            </a:r>
            <a:r>
              <a:rPr lang="zh-TW" altLang="en-US" sz="1600" dirty="0">
                <a:latin typeface="+mn-ea"/>
                <a:ea typeface="+mn-ea"/>
              </a:rPr>
              <a:t>分按壓</a:t>
            </a:r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片的按鈕開關與使用導電粒的按鈕開關</a:t>
            </a:r>
          </a:p>
        </p:txBody>
      </p:sp>
      <p:sp>
        <p:nvSpPr>
          <p:cNvPr id="6" name="文字方塊 22"/>
          <p:cNvSpPr txBox="1">
            <a:spLocks noChangeArrowheads="1"/>
          </p:cNvSpPr>
          <p:nvPr/>
        </p:nvSpPr>
        <p:spPr bwMode="auto">
          <a:xfrm>
            <a:off x="1444308" y="5797550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搖頭開關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使用在各式電子產品與機台上</a:t>
            </a:r>
          </a:p>
        </p:txBody>
      </p:sp>
      <p:pic>
        <p:nvPicPr>
          <p:cNvPr id="7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8" y="1895067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9" y="436680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5188154" y="5803629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 smtClean="0">
                <a:latin typeface="+mn-ea"/>
                <a:ea typeface="+mn-ea"/>
              </a:rPr>
              <a:t>直接將矽膠黏著</a:t>
            </a:r>
            <a:r>
              <a:rPr lang="zh-TW" altLang="en-US" sz="1600" dirty="0">
                <a:latin typeface="+mn-ea"/>
                <a:ea typeface="+mn-ea"/>
              </a:rPr>
              <a:t>在</a:t>
            </a:r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片上的微型按鈕</a:t>
            </a:r>
          </a:p>
        </p:txBody>
      </p:sp>
      <p:sp>
        <p:nvSpPr>
          <p:cNvPr id="10" name="文字方塊 23"/>
          <p:cNvSpPr txBox="1">
            <a:spLocks noChangeArrowheads="1"/>
          </p:cNvSpPr>
          <p:nvPr/>
        </p:nvSpPr>
        <p:spPr bwMode="auto">
          <a:xfrm>
            <a:off x="5428661" y="3330348"/>
            <a:ext cx="2071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各式開關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通常使用在大型機台上的開關</a:t>
            </a: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9" y="1883864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1" y="1892209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1" y="4493261"/>
            <a:ext cx="262255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導熱矽膠片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1297078" y="4040460"/>
            <a:ext cx="308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 使用於</a:t>
            </a:r>
            <a:r>
              <a:rPr lang="en-US" altLang="zh-TW" sz="1600" dirty="0">
                <a:latin typeface="+mn-ea"/>
                <a:ea typeface="+mn-ea"/>
              </a:rPr>
              <a:t>PC</a:t>
            </a:r>
            <a:r>
              <a:rPr lang="zh-TW" altLang="en-US" sz="1600" dirty="0">
                <a:latin typeface="+mn-ea"/>
                <a:ea typeface="+mn-ea"/>
              </a:rPr>
              <a:t>主機板上的</a:t>
            </a:r>
            <a:r>
              <a:rPr lang="zh-TW" altLang="en-US" sz="1600" dirty="0" smtClean="0">
                <a:latin typeface="+mn-ea"/>
                <a:ea typeface="+mn-ea"/>
              </a:rPr>
              <a:t>晶片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4" name="文字方塊 22"/>
          <p:cNvSpPr txBox="1">
            <a:spLocks noChangeArrowheads="1"/>
          </p:cNvSpPr>
          <p:nvPr/>
        </p:nvSpPr>
        <p:spPr bwMode="auto">
          <a:xfrm>
            <a:off x="3166293" y="5953488"/>
            <a:ext cx="2358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 使用於記憶體</a:t>
            </a:r>
            <a:r>
              <a:rPr lang="zh-TW" altLang="en-US" sz="1600" dirty="0">
                <a:latin typeface="+mn-ea"/>
                <a:ea typeface="+mn-ea"/>
              </a:rPr>
              <a:t>散熱模組</a:t>
            </a:r>
          </a:p>
        </p:txBody>
      </p:sp>
      <p:sp>
        <p:nvSpPr>
          <p:cNvPr id="5" name="文字方塊 23"/>
          <p:cNvSpPr txBox="1">
            <a:spLocks noChangeArrowheads="1"/>
          </p:cNvSpPr>
          <p:nvPr/>
        </p:nvSpPr>
        <p:spPr bwMode="auto">
          <a:xfrm>
            <a:off x="4864100" y="3965077"/>
            <a:ext cx="3265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 smtClean="0">
                <a:latin typeface="+mn-ea"/>
                <a:ea typeface="+mn-ea"/>
              </a:rPr>
              <a:t>   使用於</a:t>
            </a:r>
            <a:r>
              <a:rPr lang="en-US" altLang="zh-TW" sz="1600" dirty="0" smtClean="0">
                <a:latin typeface="+mn-ea"/>
                <a:ea typeface="+mn-ea"/>
              </a:rPr>
              <a:t>LED</a:t>
            </a:r>
            <a:r>
              <a:rPr lang="zh-TW" altLang="en-US" sz="1600" dirty="0">
                <a:latin typeface="+mn-ea"/>
                <a:ea typeface="+mn-ea"/>
              </a:rPr>
              <a:t>燈散熱模組內</a:t>
            </a: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生產部門設備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內容版面配置區 15" descr="混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0" y="2290763"/>
            <a:ext cx="2226620" cy="2852738"/>
          </a:xfrm>
          <a:prstGeom prst="rect">
            <a:avLst/>
          </a:prstGeom>
        </p:spPr>
      </p:pic>
      <p:pic>
        <p:nvPicPr>
          <p:cNvPr id="5" name="圖片 21" descr="排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290764"/>
            <a:ext cx="2160000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2" descr="裁料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4" y="2290763"/>
            <a:ext cx="2212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23"/>
          <p:cNvSpPr txBox="1">
            <a:spLocks noChangeArrowheads="1"/>
          </p:cNvSpPr>
          <p:nvPr/>
        </p:nvSpPr>
        <p:spPr bwMode="auto">
          <a:xfrm>
            <a:off x="575491" y="5140325"/>
            <a:ext cx="257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混</a:t>
            </a:r>
            <a:r>
              <a:rPr lang="zh-TW" altLang="en-US" sz="1600" dirty="0">
                <a:latin typeface="+mn-ea"/>
                <a:ea typeface="+mn-ea"/>
              </a:rPr>
              <a:t>料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將</a:t>
            </a:r>
            <a:r>
              <a:rPr lang="zh-TW" altLang="en-US" sz="1600" dirty="0">
                <a:latin typeface="+mn-ea"/>
                <a:ea typeface="+mn-ea"/>
              </a:rPr>
              <a:t>原料混色的機器</a:t>
            </a:r>
          </a:p>
        </p:txBody>
      </p:sp>
      <p:sp>
        <p:nvSpPr>
          <p:cNvPr id="8" name="文字方塊 25"/>
          <p:cNvSpPr txBox="1">
            <a:spLocks noChangeArrowheads="1"/>
          </p:cNvSpPr>
          <p:nvPr/>
        </p:nvSpPr>
        <p:spPr bwMode="auto">
          <a:xfrm>
            <a:off x="3022600" y="5143501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裁</a:t>
            </a:r>
            <a:r>
              <a:rPr lang="zh-TW" altLang="en-US" sz="1600" dirty="0">
                <a:latin typeface="+mn-ea"/>
                <a:ea typeface="+mn-ea"/>
              </a:rPr>
              <a:t>料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裁</a:t>
            </a:r>
            <a:r>
              <a:rPr lang="zh-TW" altLang="en-US" sz="1600" dirty="0">
                <a:latin typeface="+mn-ea"/>
                <a:ea typeface="+mn-ea"/>
              </a:rPr>
              <a:t>切原料長寬的機器</a:t>
            </a:r>
          </a:p>
        </p:txBody>
      </p:sp>
      <p:sp>
        <p:nvSpPr>
          <p:cNvPr id="9" name="文字方塊 27"/>
          <p:cNvSpPr txBox="1">
            <a:spLocks noChangeArrowheads="1"/>
          </p:cNvSpPr>
          <p:nvPr/>
        </p:nvSpPr>
        <p:spPr bwMode="auto">
          <a:xfrm>
            <a:off x="5693275" y="5149851"/>
            <a:ext cx="2857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真空</a:t>
            </a:r>
            <a:r>
              <a:rPr lang="zh-TW" altLang="en-US" sz="1600" dirty="0">
                <a:latin typeface="+mn-ea"/>
                <a:ea typeface="+mn-ea"/>
              </a:rPr>
              <a:t>熱壓成型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>16</a:t>
            </a:r>
            <a:r>
              <a:rPr lang="zh-TW" altLang="en-US" sz="1600" dirty="0" smtClean="0">
                <a:latin typeface="+mn-ea"/>
                <a:ea typeface="+mn-ea"/>
              </a:rPr>
              <a:t>台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加</a:t>
            </a:r>
            <a:r>
              <a:rPr lang="zh-TW" altLang="en-US" sz="1600" dirty="0">
                <a:latin typeface="+mn-ea"/>
                <a:ea typeface="+mn-ea"/>
              </a:rPr>
              <a:t>硫成型專用機器模具可</a:t>
            </a:r>
            <a:r>
              <a:rPr lang="zh-TW" altLang="en-US" sz="1600" dirty="0" smtClean="0">
                <a:latin typeface="+mn-ea"/>
                <a:ea typeface="+mn-ea"/>
              </a:rPr>
              <a:t>擺放最大尺寸</a:t>
            </a:r>
            <a:r>
              <a:rPr lang="en-US" altLang="zh-TW" sz="1600" dirty="0" smtClean="0">
                <a:latin typeface="+mn-ea"/>
                <a:ea typeface="+mn-ea"/>
              </a:rPr>
              <a:t>700mm </a:t>
            </a:r>
            <a:r>
              <a:rPr lang="en-US" altLang="zh-TW" sz="1600" dirty="0">
                <a:latin typeface="+mn-ea"/>
                <a:ea typeface="+mn-ea"/>
              </a:rPr>
              <a:t>x </a:t>
            </a:r>
            <a:r>
              <a:rPr lang="en-US" altLang="zh-TW" sz="1600" dirty="0" smtClean="0">
                <a:latin typeface="+mn-ea"/>
                <a:ea typeface="+mn-ea"/>
              </a:rPr>
              <a:t>700mm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簡報目錄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57031928"/>
              </p:ext>
            </p:extLst>
          </p:nvPr>
        </p:nvGraphicFramePr>
        <p:xfrm>
          <a:off x="2916000" y="1908000"/>
          <a:ext cx="3312000" cy="41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品保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文字方塊 23"/>
          <p:cNvSpPr txBox="1">
            <a:spLocks noChangeArrowheads="1"/>
          </p:cNvSpPr>
          <p:nvPr/>
        </p:nvSpPr>
        <p:spPr bwMode="auto">
          <a:xfrm>
            <a:off x="3098144" y="5740687"/>
            <a:ext cx="2519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大型</a:t>
            </a:r>
            <a:r>
              <a:rPr lang="en-US" altLang="zh-TW" sz="1600" dirty="0" smtClean="0">
                <a:latin typeface="+mn-ea"/>
                <a:ea typeface="+mn-ea"/>
              </a:rPr>
              <a:t>2.5D</a:t>
            </a:r>
            <a:r>
              <a:rPr lang="zh-TW" altLang="en-US" sz="1600" dirty="0">
                <a:latin typeface="+mn-ea"/>
                <a:ea typeface="+mn-ea"/>
              </a:rPr>
              <a:t>投影顯微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檢驗</a:t>
            </a:r>
            <a:r>
              <a:rPr lang="zh-TW" altLang="en-US" sz="1600" dirty="0">
                <a:latin typeface="+mn-ea"/>
                <a:ea typeface="+mn-ea"/>
              </a:rPr>
              <a:t>外觀與量尺寸的機器</a:t>
            </a:r>
          </a:p>
        </p:txBody>
      </p:sp>
      <p:pic>
        <p:nvPicPr>
          <p:cNvPr id="5" name="內容版面配置區 11" descr="2.5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209800"/>
            <a:ext cx="2880000" cy="35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品檢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2798763" y="5562600"/>
            <a:ext cx="300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毛邊處理機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去除</a:t>
            </a:r>
            <a:r>
              <a:rPr lang="zh-TW" altLang="en-US" sz="1600" dirty="0">
                <a:latin typeface="+mn-ea"/>
                <a:ea typeface="+mn-ea"/>
              </a:rPr>
              <a:t>產品外觀毛邊的機器</a:t>
            </a:r>
          </a:p>
        </p:txBody>
      </p:sp>
      <p:pic>
        <p:nvPicPr>
          <p:cNvPr id="7" name="圖片 13" descr="IMG_409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81" y="2228862"/>
            <a:ext cx="3081337" cy="33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輔助檢測儀器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文字方塊 23"/>
          <p:cNvSpPr txBox="1">
            <a:spLocks noChangeArrowheads="1"/>
          </p:cNvSpPr>
          <p:nvPr/>
        </p:nvSpPr>
        <p:spPr bwMode="auto">
          <a:xfrm>
            <a:off x="80962" y="5210462"/>
            <a:ext cx="3071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dirty="0" smtClean="0">
                <a:latin typeface="+mn-ea"/>
                <a:ea typeface="+mn-ea"/>
              </a:rPr>
              <a:t>RCA</a:t>
            </a:r>
            <a:r>
              <a:rPr lang="zh-TW" altLang="en-US" sz="1600" dirty="0">
                <a:latin typeface="+mn-ea"/>
                <a:ea typeface="+mn-ea"/>
              </a:rPr>
              <a:t>耐磨測試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印刷或噴漆耐磨度的機器</a:t>
            </a:r>
          </a:p>
        </p:txBody>
      </p:sp>
      <p:sp>
        <p:nvSpPr>
          <p:cNvPr id="5" name="文字方塊 25"/>
          <p:cNvSpPr txBox="1">
            <a:spLocks noChangeArrowheads="1"/>
          </p:cNvSpPr>
          <p:nvPr/>
        </p:nvSpPr>
        <p:spPr bwMode="auto">
          <a:xfrm>
            <a:off x="3152775" y="5191412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曲線</a:t>
            </a:r>
            <a:r>
              <a:rPr lang="zh-TW" altLang="en-US" sz="1600" dirty="0">
                <a:latin typeface="+mn-ea"/>
                <a:ea typeface="+mn-ea"/>
              </a:rPr>
              <a:t>測量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按鍵荷重與段落的機器</a:t>
            </a:r>
          </a:p>
        </p:txBody>
      </p:sp>
      <p:sp>
        <p:nvSpPr>
          <p:cNvPr id="6" name="文字方塊 27"/>
          <p:cNvSpPr txBox="1">
            <a:spLocks noChangeArrowheads="1"/>
          </p:cNvSpPr>
          <p:nvPr/>
        </p:nvSpPr>
        <p:spPr bwMode="auto">
          <a:xfrm>
            <a:off x="6294911" y="5198712"/>
            <a:ext cx="242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產品</a:t>
            </a:r>
            <a:r>
              <a:rPr lang="zh-TW" altLang="en-US" sz="1600" dirty="0">
                <a:latin typeface="+mn-ea"/>
                <a:ea typeface="+mn-ea"/>
              </a:rPr>
              <a:t>壽命測試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按鍵壽命的機器</a:t>
            </a:r>
          </a:p>
        </p:txBody>
      </p:sp>
      <p:pic>
        <p:nvPicPr>
          <p:cNvPr id="7" name="內容版面配置區 15" descr="IMG_062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2406650"/>
            <a:ext cx="2520000" cy="2798100"/>
          </a:xfrm>
          <a:prstGeom prst="rect">
            <a:avLst/>
          </a:prstGeom>
        </p:spPr>
      </p:pic>
      <p:pic>
        <p:nvPicPr>
          <p:cNvPr id="8" name="圖片 16" descr="IMG_06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389187"/>
            <a:ext cx="2520000" cy="27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7" descr="IMG_063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24" y="2393312"/>
            <a:ext cx="2520000" cy="27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製品生產流程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7" name="手繪多邊形 56"/>
          <p:cNvSpPr>
            <a:spLocks/>
          </p:cNvSpPr>
          <p:nvPr/>
        </p:nvSpPr>
        <p:spPr>
          <a:xfrm>
            <a:off x="5321719" y="2125207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原料廠</a:t>
            </a:r>
            <a:endParaRPr lang="zh-TW" altLang="en-US" sz="1400" kern="1200" dirty="0"/>
          </a:p>
        </p:txBody>
      </p:sp>
      <p:sp>
        <p:nvSpPr>
          <p:cNvPr id="61" name="手繪多邊形 60"/>
          <p:cNvSpPr>
            <a:spLocks/>
          </p:cNvSpPr>
          <p:nvPr/>
        </p:nvSpPr>
        <p:spPr>
          <a:xfrm>
            <a:off x="3922277" y="2926533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dirty="0" smtClean="0"/>
              <a:t>混料</a:t>
            </a:r>
            <a:endParaRPr lang="zh-TW" altLang="en-US" sz="1400" kern="1200" dirty="0"/>
          </a:p>
        </p:txBody>
      </p:sp>
      <p:sp>
        <p:nvSpPr>
          <p:cNvPr id="65" name="手繪多邊形 64"/>
          <p:cNvSpPr>
            <a:spLocks/>
          </p:cNvSpPr>
          <p:nvPr/>
        </p:nvSpPr>
        <p:spPr>
          <a:xfrm>
            <a:off x="3918737" y="3659277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裁切</a:t>
            </a:r>
            <a:endParaRPr lang="zh-TW" altLang="en-US" sz="1400" kern="1200" dirty="0"/>
          </a:p>
        </p:txBody>
      </p:sp>
      <p:sp>
        <p:nvSpPr>
          <p:cNvPr id="71" name="手繪多邊形 70"/>
          <p:cNvSpPr>
            <a:spLocks noChangeAspect="1"/>
          </p:cNvSpPr>
          <p:nvPr/>
        </p:nvSpPr>
        <p:spPr>
          <a:xfrm>
            <a:off x="3922275" y="1313541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入料</a:t>
            </a:r>
            <a:endParaRPr lang="zh-TW" altLang="en-US" sz="1400" kern="1200" dirty="0"/>
          </a:p>
        </p:txBody>
      </p:sp>
      <p:sp>
        <p:nvSpPr>
          <p:cNvPr id="78" name="手繪多邊形 77"/>
          <p:cNvSpPr>
            <a:spLocks/>
          </p:cNvSpPr>
          <p:nvPr/>
        </p:nvSpPr>
        <p:spPr>
          <a:xfrm>
            <a:off x="3923094" y="4365081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成型</a:t>
            </a:r>
            <a:endParaRPr lang="zh-TW" altLang="en-US" sz="1400" kern="1200" dirty="0"/>
          </a:p>
        </p:txBody>
      </p:sp>
      <p:sp>
        <p:nvSpPr>
          <p:cNvPr id="83" name="手繪多邊形 82"/>
          <p:cNvSpPr>
            <a:spLocks/>
          </p:cNvSpPr>
          <p:nvPr/>
        </p:nvSpPr>
        <p:spPr>
          <a:xfrm>
            <a:off x="3917923" y="5944593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品檢</a:t>
            </a:r>
            <a:endParaRPr lang="zh-TW" altLang="en-US" sz="1400" kern="1200" dirty="0"/>
          </a:p>
        </p:txBody>
      </p:sp>
      <p:sp>
        <p:nvSpPr>
          <p:cNvPr id="85" name="手繪多邊形 84"/>
          <p:cNvSpPr>
            <a:spLocks/>
          </p:cNvSpPr>
          <p:nvPr/>
        </p:nvSpPr>
        <p:spPr>
          <a:xfrm>
            <a:off x="5091400" y="5941586"/>
            <a:ext cx="903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包裝出貨</a:t>
            </a:r>
            <a:endParaRPr lang="zh-TW" altLang="en-US" sz="1400" kern="1200" dirty="0"/>
          </a:p>
        </p:txBody>
      </p:sp>
      <p:sp>
        <p:nvSpPr>
          <p:cNvPr id="91" name="流程圖: 決策 90"/>
          <p:cNvSpPr/>
          <p:nvPr/>
        </p:nvSpPr>
        <p:spPr>
          <a:xfrm>
            <a:off x="3657601" y="2055223"/>
            <a:ext cx="1221798" cy="566057"/>
          </a:xfrm>
          <a:prstGeom prst="flowChartDecisi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來料檢驗</a:t>
            </a:r>
            <a:endParaRPr lang="zh-TW" altLang="en-US" sz="1400" dirty="0"/>
          </a:p>
        </p:txBody>
      </p:sp>
      <p:cxnSp>
        <p:nvCxnSpPr>
          <p:cNvPr id="94" name="直線單箭頭接點 93"/>
          <p:cNvCxnSpPr/>
          <p:nvPr/>
        </p:nvCxnSpPr>
        <p:spPr>
          <a:xfrm>
            <a:off x="4256859" y="1776551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23"/>
          <p:cNvSpPr>
            <a:spLocks noChangeArrowheads="1"/>
          </p:cNvSpPr>
          <p:nvPr/>
        </p:nvSpPr>
        <p:spPr bwMode="auto">
          <a:xfrm>
            <a:off x="4660401" y="3000261"/>
            <a:ext cx="310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/>
              <a:t>確認材質、顏色、硬度高低、架橋均勻混練</a:t>
            </a:r>
          </a:p>
        </p:txBody>
      </p:sp>
      <p:sp>
        <p:nvSpPr>
          <p:cNvPr id="105" name="矩形 5"/>
          <p:cNvSpPr>
            <a:spLocks noChangeArrowheads="1"/>
          </p:cNvSpPr>
          <p:nvPr/>
        </p:nvSpPr>
        <p:spPr bwMode="auto">
          <a:xfrm>
            <a:off x="4664643" y="3714046"/>
            <a:ext cx="233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依照</a:t>
            </a:r>
            <a:r>
              <a:rPr lang="en-US" altLang="zh-TW" sz="1400" dirty="0" smtClean="0"/>
              <a:t>SOP</a:t>
            </a:r>
            <a:r>
              <a:rPr lang="zh-TW" altLang="en-US" sz="1200" dirty="0" smtClean="0"/>
              <a:t>所</a:t>
            </a:r>
            <a:r>
              <a:rPr lang="zh-TW" altLang="en-US" sz="1200" dirty="0"/>
              <a:t>列規格裁切</a:t>
            </a:r>
          </a:p>
        </p:txBody>
      </p:sp>
      <p:sp>
        <p:nvSpPr>
          <p:cNvPr id="108" name="矩形 14"/>
          <p:cNvSpPr>
            <a:spLocks noChangeArrowheads="1"/>
          </p:cNvSpPr>
          <p:nvPr/>
        </p:nvSpPr>
        <p:spPr bwMode="auto">
          <a:xfrm>
            <a:off x="4653665" y="4441983"/>
            <a:ext cx="38462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sz="1200" dirty="0"/>
              <a:t>依</a:t>
            </a:r>
            <a:r>
              <a:rPr lang="en-US" altLang="zh-TW" sz="1200" dirty="0"/>
              <a:t>SOP</a:t>
            </a:r>
            <a:r>
              <a:rPr lang="zh-TW" altLang="zh-TW" sz="1200" dirty="0"/>
              <a:t>各項生產條件設定</a:t>
            </a:r>
            <a:r>
              <a:rPr lang="zh-TW" altLang="zh-TW" sz="1200" dirty="0" smtClean="0"/>
              <a:t>生產</a:t>
            </a:r>
            <a:endParaRPr lang="zh-TW" altLang="zh-TW" sz="1200" dirty="0"/>
          </a:p>
        </p:txBody>
      </p:sp>
      <p:sp>
        <p:nvSpPr>
          <p:cNvPr id="113" name="矩形 20"/>
          <p:cNvSpPr>
            <a:spLocks noChangeArrowheads="1"/>
          </p:cNvSpPr>
          <p:nvPr/>
        </p:nvSpPr>
        <p:spPr bwMode="auto">
          <a:xfrm>
            <a:off x="3498623" y="6415385"/>
            <a:ext cx="2089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200" dirty="0" smtClean="0"/>
              <a:t>依產品檢驗</a:t>
            </a:r>
            <a:r>
              <a:rPr lang="zh-TW" altLang="zh-TW" sz="1200" dirty="0"/>
              <a:t>標準</a:t>
            </a:r>
            <a:r>
              <a:rPr lang="zh-TW" altLang="zh-TW" sz="1200" dirty="0" smtClean="0"/>
              <a:t>作業</a:t>
            </a:r>
            <a:endParaRPr lang="en-US" altLang="zh-TW" sz="1200" dirty="0"/>
          </a:p>
        </p:txBody>
      </p:sp>
      <p:sp>
        <p:nvSpPr>
          <p:cNvPr id="21" name="手繪多邊形 20"/>
          <p:cNvSpPr>
            <a:spLocks/>
          </p:cNvSpPr>
          <p:nvPr/>
        </p:nvSpPr>
        <p:spPr>
          <a:xfrm>
            <a:off x="2606888" y="5156468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協力廠</a:t>
            </a:r>
            <a:endParaRPr lang="zh-TW" altLang="en-US" sz="1400" kern="1200" dirty="0"/>
          </a:p>
        </p:txBody>
      </p:sp>
      <p:sp>
        <p:nvSpPr>
          <p:cNvPr id="22" name="流程圖: 決策 21"/>
          <p:cNvSpPr/>
          <p:nvPr/>
        </p:nvSpPr>
        <p:spPr>
          <a:xfrm>
            <a:off x="3653248" y="5087166"/>
            <a:ext cx="1221798" cy="566057"/>
          </a:xfrm>
          <a:prstGeom prst="flowChartDecisi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委外加工</a:t>
            </a:r>
            <a:endParaRPr lang="zh-TW" altLang="en-US" sz="14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4259240" y="2662376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259240" y="3383895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4256858" y="4114939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56858" y="4819789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4259240" y="5674657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5400000">
            <a:off x="3485333" y="5250796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rot="16200000">
            <a:off x="4878367" y="6041368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2978944" y="5679281"/>
            <a:ext cx="849768" cy="485776"/>
            <a:chOff x="2978944" y="5679281"/>
            <a:chExt cx="849768" cy="485776"/>
          </a:xfrm>
        </p:grpSpPr>
        <p:cxnSp>
          <p:nvCxnSpPr>
            <p:cNvPr id="46" name="直線單箭頭接點 45"/>
            <p:cNvCxnSpPr/>
            <p:nvPr/>
          </p:nvCxnSpPr>
          <p:spPr>
            <a:xfrm>
              <a:off x="2978944" y="6163288"/>
              <a:ext cx="8497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2997993" y="5679281"/>
              <a:ext cx="0" cy="4857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4362450" y="2633662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Y</a:t>
            </a:r>
            <a:endParaRPr lang="zh-TW" altLang="en-US" sz="12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900612" y="193833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N</a:t>
            </a:r>
            <a:endParaRPr lang="zh-TW" altLang="en-US" sz="12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3338512" y="4998243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Y</a:t>
            </a:r>
            <a:endParaRPr lang="zh-TW" altLang="en-US" sz="12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360069" y="5653087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N</a:t>
            </a:r>
            <a:endParaRPr lang="zh-TW" altLang="en-US" sz="1200" dirty="0"/>
          </a:p>
        </p:txBody>
      </p:sp>
      <p:grpSp>
        <p:nvGrpSpPr>
          <p:cNvPr id="35" name="群組 34"/>
          <p:cNvGrpSpPr/>
          <p:nvPr/>
        </p:nvGrpSpPr>
        <p:grpSpPr>
          <a:xfrm rot="10800000">
            <a:off x="4722015" y="1535904"/>
            <a:ext cx="983460" cy="540545"/>
            <a:chOff x="2978944" y="5679281"/>
            <a:chExt cx="849768" cy="485776"/>
          </a:xfrm>
        </p:grpSpPr>
        <p:cxnSp>
          <p:nvCxnSpPr>
            <p:cNvPr id="36" name="直線單箭頭接點 35"/>
            <p:cNvCxnSpPr/>
            <p:nvPr/>
          </p:nvCxnSpPr>
          <p:spPr>
            <a:xfrm>
              <a:off x="2978944" y="6163288"/>
              <a:ext cx="8497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2997993" y="5679281"/>
              <a:ext cx="0" cy="4857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線單箭頭接點 38"/>
          <p:cNvCxnSpPr/>
          <p:nvPr/>
        </p:nvCxnSpPr>
        <p:spPr>
          <a:xfrm rot="16200000">
            <a:off x="5068867" y="2221843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來料檢驗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副標題 1"/>
          <p:cNvSpPr txBox="1">
            <a:spLocks/>
          </p:cNvSpPr>
          <p:nvPr/>
        </p:nvSpPr>
        <p:spPr>
          <a:xfrm>
            <a:off x="601982" y="4219086"/>
            <a:ext cx="8170543" cy="230871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從原料廠商入料到志得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檢驗料商所提供的報告有無問題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並目測外觀有無料污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圖一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依照廠商提供的原料製作硬度塊進行量測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圖二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對照廠商來料報告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若硬度在正負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度內皆為合格良品</a:t>
            </a: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若產品合格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即可判定允收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並入庫保存 </a:t>
            </a: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8" descr="原料入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89" y="1993900"/>
            <a:ext cx="1800000" cy="1656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3"/>
          <p:cNvSpPr txBox="1">
            <a:spLocks noChangeArrowheads="1"/>
          </p:cNvSpPr>
          <p:nvPr/>
        </p:nvSpPr>
        <p:spPr bwMode="auto">
          <a:xfrm>
            <a:off x="2566625" y="37093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8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65" y="1993900"/>
            <a:ext cx="1800000" cy="16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5433650" y="3699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矽橡膠混料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內容版面配置區 3" descr="混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191" y="2114550"/>
            <a:ext cx="1800000" cy="174933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 descr="裁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08" y="2114550"/>
            <a:ext cx="1800000" cy="174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91298" y="4472655"/>
            <a:ext cx="6890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依</a:t>
            </a:r>
            <a:r>
              <a:rPr lang="zh-TW" altLang="en-US" sz="1600" dirty="0">
                <a:latin typeface="+mn-ea"/>
              </a:rPr>
              <a:t>客戶所需顏色或色卡進行調色 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依客戶打樣或訂單量所需公斤量進行混</a:t>
            </a:r>
            <a:r>
              <a:rPr lang="zh-TW" altLang="en-US" sz="1600" dirty="0" smtClean="0">
                <a:latin typeface="+mn-ea"/>
              </a:rPr>
              <a:t>料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圖一</a:t>
            </a:r>
            <a:r>
              <a:rPr lang="en-US" altLang="zh-TW" sz="1600" dirty="0">
                <a:latin typeface="+mn-ea"/>
              </a:rPr>
              <a:t>)</a:t>
            </a:r>
            <a:r>
              <a:rPr lang="zh-TW" altLang="en-US" sz="1600" dirty="0">
                <a:latin typeface="+mn-ea"/>
              </a:rPr>
              <a:t> 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將調色完畢的原料雙面鋪上防塵塑膠</a:t>
            </a:r>
            <a:r>
              <a:rPr lang="zh-TW" altLang="en-US" sz="1600" dirty="0" smtClean="0">
                <a:latin typeface="+mn-ea"/>
              </a:rPr>
              <a:t>膜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依之前試模的</a:t>
            </a:r>
            <a:r>
              <a:rPr lang="en-US" altLang="zh-TW" sz="1600" dirty="0" smtClean="0">
                <a:latin typeface="+mn-ea"/>
              </a:rPr>
              <a:t>SOP</a:t>
            </a:r>
            <a:r>
              <a:rPr lang="zh-TW" altLang="en-US" sz="1600" dirty="0" smtClean="0">
                <a:latin typeface="+mn-ea"/>
              </a:rPr>
              <a:t>，進行</a:t>
            </a:r>
            <a:r>
              <a:rPr lang="zh-TW" altLang="en-US" sz="1600" dirty="0">
                <a:latin typeface="+mn-ea"/>
              </a:rPr>
              <a:t>原料尺寸裁</a:t>
            </a:r>
            <a:r>
              <a:rPr lang="zh-TW" altLang="en-US" sz="1600" dirty="0" smtClean="0">
                <a:latin typeface="+mn-ea"/>
              </a:rPr>
              <a:t>切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</a:t>
            </a:r>
            <a:r>
              <a:rPr lang="zh-TW" altLang="en-US" sz="1600" dirty="0" smtClean="0">
                <a:latin typeface="+mn-ea"/>
              </a:rPr>
              <a:t>二、圖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>
                <a:latin typeface="+mn-ea"/>
              </a:rPr>
              <a:t>)</a:t>
            </a:r>
          </a:p>
        </p:txBody>
      </p:sp>
      <p:pic>
        <p:nvPicPr>
          <p:cNvPr id="10" name="圖片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74" y="2114550"/>
            <a:ext cx="1800000" cy="17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3"/>
          <p:cNvSpPr txBox="1">
            <a:spLocks noChangeArrowheads="1"/>
          </p:cNvSpPr>
          <p:nvPr/>
        </p:nvSpPr>
        <p:spPr bwMode="auto">
          <a:xfrm>
            <a:off x="1985600" y="39252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4223975" y="39156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3" name="文字方塊 13"/>
          <p:cNvSpPr txBox="1">
            <a:spLocks noChangeArrowheads="1"/>
          </p:cNvSpPr>
          <p:nvPr/>
        </p:nvSpPr>
        <p:spPr bwMode="auto">
          <a:xfrm>
            <a:off x="6443300" y="39061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原料加硫成型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內容版面配置區 3" descr="稱料切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195" y="2219280"/>
            <a:ext cx="1800000" cy="17345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 descr="排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49" y="2219280"/>
            <a:ext cx="1800000" cy="1758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33195" y="4764452"/>
            <a:ext cx="52383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裁切好的</a:t>
            </a:r>
            <a:r>
              <a:rPr lang="zh-TW" altLang="en-US" sz="1600" dirty="0" smtClean="0">
                <a:latin typeface="+mn-ea"/>
              </a:rPr>
              <a:t>原料，依</a:t>
            </a:r>
            <a:r>
              <a:rPr lang="zh-TW" altLang="en-US" sz="1600" dirty="0">
                <a:latin typeface="+mn-ea"/>
              </a:rPr>
              <a:t>生產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去精準稱重裁</a:t>
            </a:r>
            <a:r>
              <a:rPr lang="zh-TW" altLang="en-US" sz="1600" dirty="0" smtClean="0">
                <a:latin typeface="+mn-ea"/>
              </a:rPr>
              <a:t>料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稱好的</a:t>
            </a:r>
            <a:r>
              <a:rPr lang="zh-TW" altLang="en-US" sz="1600" dirty="0" smtClean="0">
                <a:latin typeface="+mn-ea"/>
              </a:rPr>
              <a:t>原料，放置</a:t>
            </a:r>
            <a:r>
              <a:rPr lang="zh-TW" altLang="en-US" sz="1600" dirty="0">
                <a:latin typeface="+mn-ea"/>
              </a:rPr>
              <a:t>模具上進行加硫</a:t>
            </a:r>
            <a:r>
              <a:rPr lang="zh-TW" altLang="en-US" sz="1600" dirty="0" smtClean="0">
                <a:latin typeface="+mn-ea"/>
              </a:rPr>
              <a:t>成型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取下成品，並</a:t>
            </a:r>
            <a:r>
              <a:rPr lang="zh-TW" altLang="en-US" sz="1600" dirty="0">
                <a:latin typeface="+mn-ea"/>
              </a:rPr>
              <a:t>自行檢驗產品有無</a:t>
            </a:r>
            <a:r>
              <a:rPr lang="zh-TW" altLang="en-US" sz="1600" dirty="0" smtClean="0">
                <a:latin typeface="+mn-ea"/>
              </a:rPr>
              <a:t>不良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>
                <a:latin typeface="+mn-ea"/>
              </a:rPr>
              <a:t>)</a:t>
            </a:r>
            <a:endParaRPr lang="zh-TW" altLang="en-US" sz="1600" dirty="0">
              <a:latin typeface="+mn-ea"/>
            </a:endParaRPr>
          </a:p>
        </p:txBody>
      </p:sp>
      <p:pic>
        <p:nvPicPr>
          <p:cNvPr id="9" name="圖片 8" descr="取下成品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8" y="2219280"/>
            <a:ext cx="1800000" cy="1792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3"/>
          <p:cNvSpPr txBox="1">
            <a:spLocks noChangeArrowheads="1"/>
          </p:cNvSpPr>
          <p:nvPr/>
        </p:nvSpPr>
        <p:spPr bwMode="auto">
          <a:xfrm>
            <a:off x="2055450" y="408391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4122375" y="407438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3" name="文字方塊 13"/>
          <p:cNvSpPr txBox="1">
            <a:spLocks noChangeArrowheads="1"/>
          </p:cNvSpPr>
          <p:nvPr/>
        </p:nvSpPr>
        <p:spPr bwMode="auto">
          <a:xfrm>
            <a:off x="6275025" y="406486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成品外觀檢驗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1560" y="4533900"/>
            <a:ext cx="7924800" cy="2071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zh-TW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 descr="檢驗拆除毛邊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0118" y="1756275"/>
            <a:ext cx="2520000" cy="246520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45540" y="4934328"/>
            <a:ext cx="8124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依照品檢</a:t>
            </a:r>
            <a:r>
              <a:rPr lang="en-US" altLang="zh-TW" sz="1600" dirty="0" smtClean="0">
                <a:latin typeface="+mn-ea"/>
              </a:rPr>
              <a:t>SOP</a:t>
            </a:r>
            <a:r>
              <a:rPr lang="zh-TW" altLang="en-US" sz="1600" dirty="0" smtClean="0">
                <a:latin typeface="+mn-ea"/>
              </a:rPr>
              <a:t>卡進行檢驗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檢查</a:t>
            </a:r>
            <a:r>
              <a:rPr lang="zh-TW" altLang="en-US" sz="1600" dirty="0">
                <a:latin typeface="+mn-ea"/>
              </a:rPr>
              <a:t>項目包含</a:t>
            </a:r>
            <a:r>
              <a:rPr lang="en-US" altLang="zh-TW" sz="1600" dirty="0">
                <a:latin typeface="+mn-ea"/>
              </a:rPr>
              <a:t>:</a:t>
            </a:r>
            <a:r>
              <a:rPr lang="zh-TW" altLang="en-US" sz="1600" dirty="0">
                <a:latin typeface="+mn-ea"/>
              </a:rPr>
              <a:t>毛</a:t>
            </a:r>
            <a:r>
              <a:rPr lang="zh-TW" altLang="en-US" sz="1600" dirty="0" smtClean="0">
                <a:latin typeface="+mn-ea"/>
              </a:rPr>
              <a:t>邊</a:t>
            </a:r>
            <a:r>
              <a:rPr lang="zh-TW" altLang="en-US" sz="1600" dirty="0">
                <a:latin typeface="+mn-ea"/>
              </a:rPr>
              <a:t>、破損、料污、麻</a:t>
            </a:r>
            <a:r>
              <a:rPr lang="zh-TW" altLang="en-US" sz="1600" dirty="0" smtClean="0">
                <a:latin typeface="+mn-ea"/>
              </a:rPr>
              <a:t>面</a:t>
            </a:r>
            <a:r>
              <a:rPr lang="en-US" altLang="zh-TW" sz="1600" dirty="0" smtClean="0">
                <a:latin typeface="+mn-ea"/>
              </a:rPr>
              <a:t>,</a:t>
            </a:r>
            <a:r>
              <a:rPr lang="zh-TW" altLang="en-US" sz="1600" dirty="0" smtClean="0">
                <a:latin typeface="+mn-ea"/>
              </a:rPr>
              <a:t>斜</a:t>
            </a:r>
            <a:r>
              <a:rPr lang="en-US" altLang="zh-TW" sz="1600" dirty="0" smtClean="0">
                <a:latin typeface="+mn-ea"/>
              </a:rPr>
              <a:t>KEY</a:t>
            </a:r>
            <a:r>
              <a:rPr lang="zh-TW" altLang="en-US" sz="1600" dirty="0" smtClean="0">
                <a:latin typeface="+mn-ea"/>
              </a:rPr>
              <a:t>、</a:t>
            </a:r>
            <a:r>
              <a:rPr lang="zh-TW" altLang="en-US" sz="1600" dirty="0">
                <a:latin typeface="+mn-ea"/>
              </a:rPr>
              <a:t>字體不良、包風</a:t>
            </a:r>
            <a:r>
              <a:rPr lang="zh-TW" altLang="en-US" sz="1600" dirty="0" smtClean="0">
                <a:latin typeface="+mn-ea"/>
              </a:rPr>
              <a:t>、客戶</a:t>
            </a:r>
            <a:r>
              <a:rPr lang="zh-TW" altLang="en-US" sz="1600" dirty="0">
                <a:latin typeface="+mn-ea"/>
              </a:rPr>
              <a:t>特殊所要求</a:t>
            </a:r>
            <a:r>
              <a:rPr lang="zh-TW" altLang="en-US" sz="1600" dirty="0" smtClean="0">
                <a:latin typeface="+mn-ea"/>
              </a:rPr>
              <a:t>事項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拆除</a:t>
            </a:r>
            <a:r>
              <a:rPr lang="zh-TW" altLang="en-US" sz="1600" dirty="0">
                <a:latin typeface="+mn-ea"/>
              </a:rPr>
              <a:t>毛邊與品檢</a:t>
            </a:r>
            <a:r>
              <a:rPr lang="zh-TW" altLang="en-US" sz="1600" dirty="0" smtClean="0">
                <a:latin typeface="+mn-ea"/>
              </a:rPr>
              <a:t>產品，並</a:t>
            </a:r>
            <a:r>
              <a:rPr lang="zh-TW" altLang="en-US" sz="1600" dirty="0">
                <a:latin typeface="+mn-ea"/>
              </a:rPr>
              <a:t>將良品與不良品分別</a:t>
            </a:r>
            <a:r>
              <a:rPr lang="zh-TW" altLang="en-US" sz="1600" dirty="0" smtClean="0">
                <a:latin typeface="+mn-ea"/>
              </a:rPr>
              <a:t>放置不同</a:t>
            </a:r>
            <a:r>
              <a:rPr lang="zh-TW" altLang="en-US" sz="1600" dirty="0">
                <a:latin typeface="+mn-ea"/>
              </a:rPr>
              <a:t>盆</a:t>
            </a:r>
            <a:r>
              <a:rPr lang="zh-TW" altLang="en-US" sz="1600" dirty="0" smtClean="0">
                <a:latin typeface="+mn-ea"/>
              </a:rPr>
              <a:t>內，以便統計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>
              <a:defRPr/>
            </a:pPr>
            <a:endParaRPr lang="zh-TW" altLang="en-US" sz="1600" dirty="0">
              <a:latin typeface="+mn-ea"/>
            </a:endParaRPr>
          </a:p>
        </p:txBody>
      </p:sp>
      <p:pic>
        <p:nvPicPr>
          <p:cNvPr id="6" name="圖片 5" descr="品檢SOP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4" y="1756275"/>
            <a:ext cx="2520000" cy="2446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2642825" y="43321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" name="文字方塊 13"/>
          <p:cNvSpPr txBox="1">
            <a:spLocks noChangeArrowheads="1"/>
          </p:cNvSpPr>
          <p:nvPr/>
        </p:nvSpPr>
        <p:spPr bwMode="auto">
          <a:xfrm>
            <a:off x="5747975" y="42844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成品尺寸檢驗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圖片 6" descr="一般圖面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0" y="1619250"/>
            <a:ext cx="25200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9" descr="2.5D量尺寸機台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35" y="1619250"/>
            <a:ext cx="25200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333500" y="4581525"/>
            <a:ext cx="7248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n-ea"/>
              </a:rPr>
              <a:t>依客戶所提供圖面進行尺寸抽驗量</a:t>
            </a:r>
            <a:r>
              <a:rPr lang="zh-TW" altLang="en-US" sz="1600" dirty="0" smtClean="0">
                <a:latin typeface="+mn-ea"/>
              </a:rPr>
              <a:t>測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我司</a:t>
            </a:r>
            <a:r>
              <a:rPr lang="zh-TW" altLang="en-US" sz="1600" dirty="0" smtClean="0">
                <a:latin typeface="+mn-ea"/>
              </a:rPr>
              <a:t>採用</a:t>
            </a:r>
            <a:r>
              <a:rPr lang="en-US" altLang="zh-TW" sz="1600" dirty="0" smtClean="0">
                <a:latin typeface="+mn-ea"/>
              </a:rPr>
              <a:t>3D</a:t>
            </a:r>
            <a:r>
              <a:rPr lang="zh-TW" altLang="en-US" sz="1600" dirty="0" smtClean="0">
                <a:latin typeface="+mn-ea"/>
              </a:rPr>
              <a:t>投影機進行</a:t>
            </a:r>
            <a:r>
              <a:rPr lang="zh-TW" altLang="en-US" sz="1600" dirty="0">
                <a:latin typeface="+mn-ea"/>
              </a:rPr>
              <a:t>尺寸抽驗量</a:t>
            </a:r>
            <a:r>
              <a:rPr lang="zh-TW" altLang="en-US" sz="1600" dirty="0" smtClean="0">
                <a:latin typeface="+mn-ea"/>
              </a:rPr>
              <a:t>測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圖二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 marL="342900" indent="-342900">
              <a:buFontTx/>
              <a:buAutoNum type="arabicPeriod" startAt="3"/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若尺寸未在客戶制定公差</a:t>
            </a:r>
            <a:r>
              <a:rPr lang="zh-TW" altLang="en-US" sz="1600" dirty="0" smtClean="0">
                <a:latin typeface="+mn-ea"/>
              </a:rPr>
              <a:t>內，皆</a:t>
            </a:r>
            <a:r>
              <a:rPr lang="zh-TW" altLang="en-US" sz="1600" dirty="0">
                <a:latin typeface="+mn-ea"/>
              </a:rPr>
              <a:t>屬不良</a:t>
            </a:r>
            <a:r>
              <a:rPr lang="zh-TW" altLang="en-US" sz="1600" dirty="0" smtClean="0">
                <a:latin typeface="+mn-ea"/>
              </a:rPr>
              <a:t>產品，產品</a:t>
            </a:r>
            <a:r>
              <a:rPr lang="zh-TW" altLang="en-US" sz="1600" dirty="0">
                <a:latin typeface="+mn-ea"/>
              </a:rPr>
              <a:t>將予於報廢處理</a:t>
            </a: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r>
              <a:rPr lang="zh-TW" altLang="en-US" sz="1600" dirty="0" smtClean="0">
                <a:latin typeface="+mn-ea"/>
              </a:rPr>
              <a:t>產品</a:t>
            </a:r>
            <a:r>
              <a:rPr lang="zh-TW" altLang="en-US" sz="1600" dirty="0">
                <a:latin typeface="+mn-ea"/>
              </a:rPr>
              <a:t>無誤即記錄所量測</a:t>
            </a:r>
            <a:r>
              <a:rPr lang="zh-TW" altLang="en-US" sz="1600" dirty="0" smtClean="0">
                <a:latin typeface="+mn-ea"/>
              </a:rPr>
              <a:t>尺寸，以便</a:t>
            </a:r>
            <a:r>
              <a:rPr lang="zh-TW" altLang="en-US" sz="1600" dirty="0">
                <a:latin typeface="+mn-ea"/>
              </a:rPr>
              <a:t>客戶所需對照</a:t>
            </a:r>
          </a:p>
        </p:txBody>
      </p:sp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2452325" y="4116709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" name="文字方塊 13"/>
          <p:cNvSpPr txBox="1">
            <a:spLocks noChangeArrowheads="1"/>
          </p:cNvSpPr>
          <p:nvPr/>
        </p:nvSpPr>
        <p:spPr bwMode="auto">
          <a:xfrm>
            <a:off x="5890848" y="4091309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抽驗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&amp;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包裝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出貨</a:t>
            </a:r>
          </a:p>
        </p:txBody>
      </p:sp>
      <p:pic>
        <p:nvPicPr>
          <p:cNvPr id="9" name="圖片 4" descr="IMG_574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2" y="2139950"/>
            <a:ext cx="1800000" cy="1793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6" descr="稱數量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38" y="2139950"/>
            <a:ext cx="1800000" cy="1798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 descr="依數量包裝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50" y="2139950"/>
            <a:ext cx="1800000" cy="1789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0" descr="裝箱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75" y="2139950"/>
            <a:ext cx="1800000" cy="1803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590585" y="4558710"/>
            <a:ext cx="68160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n-ea"/>
              </a:rPr>
              <a:t>依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所需抽驗</a:t>
            </a:r>
            <a:r>
              <a:rPr lang="zh-TW" altLang="en-US" sz="1600" dirty="0" smtClean="0">
                <a:latin typeface="+mn-ea"/>
              </a:rPr>
              <a:t>數，進行抽檢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產品進行稱重計算</a:t>
            </a:r>
            <a:r>
              <a:rPr lang="zh-TW" altLang="en-US" sz="1600" dirty="0" smtClean="0">
                <a:latin typeface="+mn-ea"/>
              </a:rPr>
              <a:t>數量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所規定包裝</a:t>
            </a:r>
            <a:r>
              <a:rPr lang="zh-TW" altLang="en-US" sz="1600" dirty="0" smtClean="0">
                <a:latin typeface="+mn-ea"/>
              </a:rPr>
              <a:t>規範，進行</a:t>
            </a:r>
            <a:r>
              <a:rPr lang="zh-TW" altLang="en-US" sz="1600" dirty="0">
                <a:latin typeface="+mn-ea"/>
              </a:rPr>
              <a:t>裝袋</a:t>
            </a:r>
            <a:r>
              <a:rPr lang="zh-TW" altLang="en-US" sz="1600" dirty="0" smtClean="0">
                <a:latin typeface="+mn-ea"/>
              </a:rPr>
              <a:t>封口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裝袋好的產品整齊排列於</a:t>
            </a:r>
            <a:r>
              <a:rPr lang="zh-TW" altLang="en-US" sz="1600" dirty="0" smtClean="0">
                <a:latin typeface="+mn-ea"/>
              </a:rPr>
              <a:t>紙箱，並</a:t>
            </a:r>
            <a:r>
              <a:rPr lang="zh-TW" altLang="en-US" sz="1600" dirty="0">
                <a:latin typeface="+mn-ea"/>
              </a:rPr>
              <a:t>在外箱</a:t>
            </a:r>
            <a:r>
              <a:rPr lang="zh-TW" altLang="en-US" sz="1600" dirty="0" smtClean="0">
                <a:latin typeface="+mn-ea"/>
              </a:rPr>
              <a:t>註明品名</a:t>
            </a:r>
            <a:r>
              <a:rPr lang="zh-TW" altLang="en-US" sz="1600" dirty="0">
                <a:latin typeface="+mn-ea"/>
              </a:rPr>
              <a:t>與</a:t>
            </a:r>
            <a:r>
              <a:rPr lang="zh-TW" altLang="en-US" sz="1600" dirty="0" smtClean="0">
                <a:latin typeface="+mn-ea"/>
              </a:rPr>
              <a:t>數量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四</a:t>
            </a:r>
            <a:r>
              <a:rPr lang="en-US" altLang="zh-TW" sz="1600" dirty="0">
                <a:latin typeface="+mn-ea"/>
              </a:rPr>
              <a:t>)</a:t>
            </a:r>
            <a:r>
              <a:rPr lang="zh-TW" altLang="en-US" sz="1600" dirty="0">
                <a:latin typeface="+mn-ea"/>
              </a:rPr>
              <a:t> </a:t>
            </a:r>
          </a:p>
        </p:txBody>
      </p:sp>
      <p:sp>
        <p:nvSpPr>
          <p:cNvPr id="19" name="文字方塊 13"/>
          <p:cNvSpPr txBox="1">
            <a:spLocks noChangeArrowheads="1"/>
          </p:cNvSpPr>
          <p:nvPr/>
        </p:nvSpPr>
        <p:spPr bwMode="auto">
          <a:xfrm>
            <a:off x="1347425" y="39442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0" name="文字方塊 13"/>
          <p:cNvSpPr txBox="1">
            <a:spLocks noChangeArrowheads="1"/>
          </p:cNvSpPr>
          <p:nvPr/>
        </p:nvSpPr>
        <p:spPr bwMode="auto">
          <a:xfrm>
            <a:off x="3271475" y="3953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1" name="文字方塊 13"/>
          <p:cNvSpPr txBox="1">
            <a:spLocks noChangeArrowheads="1"/>
          </p:cNvSpPr>
          <p:nvPr/>
        </p:nvSpPr>
        <p:spPr bwMode="auto">
          <a:xfrm>
            <a:off x="5195525" y="39442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2" name="文字方塊 13"/>
          <p:cNvSpPr txBox="1">
            <a:spLocks noChangeArrowheads="1"/>
          </p:cNvSpPr>
          <p:nvPr/>
        </p:nvSpPr>
        <p:spPr bwMode="auto">
          <a:xfrm>
            <a:off x="7243400" y="3953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四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公司簡介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內容版面配置區 21"/>
          <p:cNvSpPr txBox="1">
            <a:spLocks/>
          </p:cNvSpPr>
          <p:nvPr/>
        </p:nvSpPr>
        <p:spPr>
          <a:xfrm>
            <a:off x="688114" y="1782400"/>
            <a:ext cx="4972458" cy="501028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zh-TW" altLang="zh-TW" sz="1400" dirty="0">
                <a:latin typeface="+mn-ea"/>
              </a:rPr>
              <a:t>志得橡膠股份有限公司創立於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1990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月</a:t>
            </a:r>
            <a:endParaRPr lang="zh-TW" altLang="zh-TW" sz="1400" dirty="0">
              <a:solidFill>
                <a:srgbClr val="FF0000"/>
              </a:solidFill>
              <a:latin typeface="+mn-ea"/>
            </a:endParaRPr>
          </a:p>
          <a:p>
            <a:r>
              <a:rPr lang="zh-TW" altLang="zh-TW" sz="1400" dirty="0">
                <a:latin typeface="+mn-ea"/>
              </a:rPr>
              <a:t>設廠於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台灣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樹林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區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7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0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多人</a:t>
            </a:r>
            <a:r>
              <a:rPr lang="zh-TW" altLang="zh-TW" sz="1400" dirty="0">
                <a:latin typeface="+mn-ea"/>
              </a:rPr>
              <a:t>，為國內矽橡膠專業製造廠</a:t>
            </a:r>
            <a:r>
              <a:rPr lang="zh-TW" altLang="zh-TW" sz="1400" dirty="0" smtClean="0">
                <a:latin typeface="+mn-ea"/>
              </a:rPr>
              <a:t>。</a:t>
            </a:r>
            <a:endParaRPr lang="en-US" altLang="zh-TW" sz="1400" dirty="0" smtClean="0">
              <a:latin typeface="+mn-ea"/>
            </a:endParaRPr>
          </a:p>
          <a:p>
            <a:endParaRPr lang="zh-TW" altLang="zh-TW" sz="1400" dirty="0">
              <a:latin typeface="+mn-ea"/>
            </a:endParaRPr>
          </a:p>
          <a:p>
            <a:r>
              <a:rPr lang="zh-TW" altLang="zh-TW" sz="1400" dirty="0">
                <a:latin typeface="+mn-ea"/>
              </a:rPr>
              <a:t>專業生產各式矽橡膠製品，包括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導電橡膠、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P+R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、矽橡膠、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防水圈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防水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零件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O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型環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異材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結合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件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防震橡膠、背膠腳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墊、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橡膠脚墊、汽車零件、避震橡膠、橡膠避震墊等</a:t>
            </a:r>
            <a:r>
              <a:rPr lang="zh-TW" altLang="zh-TW" sz="1400" dirty="0">
                <a:latin typeface="+mn-ea"/>
              </a:rPr>
              <a:t>，秉持著專業</a:t>
            </a:r>
            <a:r>
              <a:rPr lang="zh-TW" altLang="zh-TW" sz="1400" dirty="0" smtClean="0">
                <a:latin typeface="+mn-ea"/>
              </a:rPr>
              <a:t>與</a:t>
            </a:r>
            <a:r>
              <a:rPr lang="zh-TW" altLang="en-US" sz="1400" dirty="0">
                <a:latin typeface="+mn-ea"/>
              </a:rPr>
              <a:t>高品質</a:t>
            </a:r>
            <a:r>
              <a:rPr lang="zh-TW" altLang="zh-TW" sz="1400" dirty="0" smtClean="0">
                <a:latin typeface="+mn-ea"/>
              </a:rPr>
              <a:t>的</a:t>
            </a:r>
            <a:r>
              <a:rPr lang="zh-TW" altLang="zh-TW" sz="1400" dirty="0">
                <a:latin typeface="+mn-ea"/>
              </a:rPr>
              <a:t>行銷策略，獲得不少好評</a:t>
            </a:r>
            <a:r>
              <a:rPr lang="zh-TW" altLang="zh-TW" sz="1400" dirty="0" smtClean="0">
                <a:latin typeface="+mn-ea"/>
              </a:rPr>
              <a:t>。</a:t>
            </a:r>
            <a:endParaRPr lang="en-US" altLang="zh-TW" sz="1400" dirty="0" smtClean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zh-TW" sz="1400" dirty="0" smtClean="0">
                <a:latin typeface="+mn-ea"/>
              </a:rPr>
              <a:t>所</a:t>
            </a:r>
            <a:r>
              <a:rPr lang="zh-TW" altLang="zh-TW" sz="1400" dirty="0">
                <a:latin typeface="+mn-ea"/>
              </a:rPr>
              <a:t>銷售的產品遍及台灣國內外！本公司成立迄今，不斷研發創新以特殊除毛邊技術來降低客戶所需的成本、嚴格的品管流程以增加產品良率，快速的生產流程以配合客戶的交期，至今以三十多年專業能夠給予客戶設計上良好的建議，並不以現有技術為自足，持續地要求自我突破</a:t>
            </a:r>
            <a:r>
              <a:rPr lang="zh-TW" altLang="zh-TW" sz="1400" dirty="0" smtClean="0">
                <a:latin typeface="+mn-ea"/>
              </a:rPr>
              <a:t>！</a:t>
            </a:r>
            <a:endParaRPr lang="en-US" altLang="zh-TW" sz="1400" dirty="0" smtClean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zh-TW" sz="1400" dirty="0" smtClean="0">
                <a:latin typeface="+mn-ea"/>
              </a:rPr>
              <a:t>為</a:t>
            </a:r>
            <a:r>
              <a:rPr lang="zh-TW" altLang="zh-TW" sz="1400" dirty="0">
                <a:latin typeface="+mn-ea"/>
              </a:rPr>
              <a:t>響應全世界環保意識抬頭，本公司已</a:t>
            </a:r>
            <a:r>
              <a:rPr lang="zh-TW" altLang="zh-TW" sz="1400" dirty="0" smtClean="0">
                <a:latin typeface="+mn-ea"/>
              </a:rPr>
              <a:t>通過</a:t>
            </a:r>
            <a:r>
              <a:rPr lang="en-US" altLang="zh-TW" sz="1400" dirty="0" smtClean="0">
                <a:latin typeface="+mn-ea"/>
              </a:rPr>
              <a:t>ISO9001</a:t>
            </a:r>
            <a:r>
              <a:rPr lang="zh-TW" altLang="zh-TW" sz="1400" dirty="0" smtClean="0">
                <a:latin typeface="+mn-ea"/>
              </a:rPr>
              <a:t>國際</a:t>
            </a:r>
            <a:r>
              <a:rPr lang="zh-TW" altLang="zh-TW" sz="1400" dirty="0">
                <a:latin typeface="+mn-ea"/>
              </a:rPr>
              <a:t>認證，並全面符合綠色環保法規的生產製程</a:t>
            </a:r>
            <a:r>
              <a:rPr lang="zh-TW" altLang="zh-TW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</a:rPr>
              <a:t>目前主要客戶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廣達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endParaRPr lang="en-US" altLang="zh-TW" sz="1400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華碩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光寶科技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鴻海集團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泰博科技 </a:t>
            </a:r>
            <a:r>
              <a:rPr lang="zh-TW" altLang="en-US" sz="1400" dirty="0" smtClean="0">
                <a:latin typeface="+mn-ea"/>
              </a:rPr>
              <a:t>等</a:t>
            </a:r>
            <a:r>
              <a:rPr lang="en-US" altLang="zh-TW" sz="1400" dirty="0" smtClean="0">
                <a:latin typeface="+mn-ea"/>
              </a:rPr>
              <a:t>...</a:t>
            </a:r>
          </a:p>
          <a:p>
            <a:r>
              <a:rPr lang="en-US" altLang="zh-TW" sz="1400" dirty="0">
                <a:latin typeface="+mn-ea"/>
              </a:rPr>
              <a:t/>
            </a:r>
            <a:br>
              <a:rPr lang="en-US" altLang="zh-TW" sz="1400" dirty="0">
                <a:latin typeface="+mn-ea"/>
              </a:rPr>
            </a:br>
            <a:r>
              <a:rPr lang="zh-TW" altLang="zh-TW" sz="1400" dirty="0">
                <a:latin typeface="+mn-ea"/>
              </a:rPr>
              <a:t>品質目標：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提升客戶滿意度達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90%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以上提高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產品良率達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95%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以上</a:t>
            </a:r>
          </a:p>
          <a:p>
            <a:r>
              <a:rPr lang="en-US" altLang="zh-TW" sz="1400" dirty="0">
                <a:latin typeface="+mn-ea"/>
              </a:rPr>
              <a:t> </a:t>
            </a:r>
            <a:endParaRPr lang="zh-TW" altLang="zh-TW" sz="140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kumimoji="0" lang="zh-TW" altLang="en-US" sz="1400" spc="30" dirty="0">
              <a:latin typeface="+mn-ea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kumimoji="0" lang="zh-TW" altLang="en-US" sz="1400" b="1" spc="30" dirty="0"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2" y="1685364"/>
            <a:ext cx="3276363" cy="46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90800" y="1955925"/>
            <a:ext cx="336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感謝聆聽相關內容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期待您的產品開發成功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Thank you</a:t>
            </a:r>
            <a:endParaRPr lang="zh-TW" alt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公司組織圖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43559085"/>
              </p:ext>
            </p:extLst>
          </p:nvPr>
        </p:nvGraphicFramePr>
        <p:xfrm>
          <a:off x="720000" y="1332000"/>
          <a:ext cx="7704000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3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矽膠特性種類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3329" y="1667147"/>
            <a:ext cx="829391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SI </a:t>
            </a:r>
            <a:r>
              <a:rPr lang="en-US" altLang="zh-TW" sz="1600" dirty="0">
                <a:latin typeface="+mn-ea"/>
              </a:rPr>
              <a:t>(Silicone Rubber)</a:t>
            </a:r>
            <a:br>
              <a:rPr lang="en-US" altLang="zh-TW" sz="1600" dirty="0">
                <a:latin typeface="+mn-ea"/>
              </a:rPr>
            </a:br>
            <a:endParaRPr lang="zh-TW" altLang="zh-TW" sz="1600" dirty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優點：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>1</a:t>
            </a:r>
            <a:r>
              <a:rPr lang="zh-TW" altLang="en-US" sz="1600" dirty="0" smtClean="0">
                <a:latin typeface="+mn-ea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符合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環保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規範</a:t>
            </a:r>
            <a:r>
              <a:rPr lang="zh-TW" altLang="zh-TW" sz="1600" dirty="0" smtClean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 smtClean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隔熱、散熱性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佳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，具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極佳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的電絕緣性能</a:t>
            </a:r>
            <a:r>
              <a:rPr lang="zh-TW" altLang="zh-TW" sz="1600" dirty="0" smtClean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調合配料後具有良好的抗張強度及抗撕裂性。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對於臭氧及</a:t>
            </a:r>
            <a:r>
              <a:rPr lang="zh-TW" altLang="zh-TW" sz="1600" dirty="0" smtClean="0">
                <a:latin typeface="+mn-ea"/>
              </a:rPr>
              <a:t>氧化物具</a:t>
            </a:r>
            <a:r>
              <a:rPr lang="zh-TW" altLang="zh-TW" sz="1600" dirty="0">
                <a:latin typeface="+mn-ea"/>
              </a:rPr>
              <a:t>極佳的抵抗性。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5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對中性溶劑具有良好的抵抗性。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6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彈性佳及具有良好的壓縮性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缺點：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無法使用於濃縮的溶劑、油品、濃縮酸性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溶劑</a:t>
            </a:r>
            <a:r>
              <a:rPr lang="en-US" altLang="zh-TW" sz="16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產品不耐摩擦。</a:t>
            </a:r>
            <a:endParaRPr lang="en-US" altLang="zh-TW" sz="1600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>
                <a:latin typeface="+mn-ea"/>
              </a:rPr>
              <a:t>種</a:t>
            </a:r>
            <a:r>
              <a:rPr lang="zh-TW" altLang="en-US" sz="1600" dirty="0" smtClean="0">
                <a:latin typeface="+mn-ea"/>
              </a:rPr>
              <a:t>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>1</a:t>
            </a:r>
            <a:r>
              <a:rPr lang="zh-TW" altLang="en-US" sz="1600" dirty="0" smtClean="0">
                <a:latin typeface="+mn-ea"/>
              </a:rPr>
              <a:t> 一般</a:t>
            </a:r>
            <a:r>
              <a:rPr lang="en-US" altLang="zh-TW" sz="1600" dirty="0" smtClean="0">
                <a:latin typeface="+mn-ea"/>
              </a:rPr>
              <a:t>FDA</a:t>
            </a:r>
            <a:r>
              <a:rPr lang="zh-TW" altLang="en-US" sz="1600" dirty="0" smtClean="0">
                <a:latin typeface="+mn-ea"/>
              </a:rPr>
              <a:t>矽膠</a:t>
            </a:r>
            <a:r>
              <a:rPr lang="zh-TW" altLang="en-US" sz="1600" dirty="0">
                <a:latin typeface="+mn-ea"/>
              </a:rPr>
              <a:t>，高</a:t>
            </a:r>
            <a:r>
              <a:rPr lang="zh-TW" altLang="en-US" sz="1600" dirty="0" smtClean="0">
                <a:latin typeface="+mn-ea"/>
              </a:rPr>
              <a:t>拉力矽膠，導電矽膠，防火矽膠，液態矽膠等等</a:t>
            </a:r>
            <a:r>
              <a:rPr lang="en-US" altLang="zh-TW" sz="1600" dirty="0" smtClean="0">
                <a:latin typeface="+mn-ea"/>
              </a:rPr>
              <a:t>…</a:t>
            </a:r>
          </a:p>
          <a:p>
            <a:endParaRPr lang="en-US" altLang="zh-TW" sz="1600" dirty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用途：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家用電器所使用的密封件，如電熱水壺、電熨斗、微波爐內的零件。</a:t>
            </a:r>
            <a:r>
              <a:rPr lang="en-US" altLang="zh-TW" sz="1600" dirty="0">
                <a:latin typeface="+mn-ea"/>
              </a:rPr>
              <a:t> </a:t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電子行業的密封件，</a:t>
            </a:r>
            <a:r>
              <a:rPr lang="zh-TW" altLang="zh-TW" sz="1600" dirty="0" smtClean="0">
                <a:latin typeface="+mn-ea"/>
              </a:rPr>
              <a:t>如</a:t>
            </a:r>
            <a:r>
              <a:rPr lang="zh-TW" altLang="en-US" sz="1600" dirty="0" smtClean="0">
                <a:latin typeface="+mn-ea"/>
              </a:rPr>
              <a:t>連接器密封件</a:t>
            </a:r>
            <a:r>
              <a:rPr lang="zh-TW" altLang="zh-TW" sz="1600" dirty="0" smtClean="0">
                <a:latin typeface="+mn-ea"/>
              </a:rPr>
              <a:t>、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en-US" sz="1600" dirty="0" smtClean="0">
                <a:latin typeface="+mn-ea"/>
              </a:rPr>
              <a:t>微型開關密封件</a:t>
            </a:r>
            <a:r>
              <a:rPr lang="zh-TW" altLang="zh-TW" sz="1600" dirty="0" smtClean="0">
                <a:latin typeface="+mn-ea"/>
              </a:rPr>
              <a:t>、</a:t>
            </a:r>
            <a:r>
              <a:rPr lang="zh-TW" altLang="en-US" sz="1600" dirty="0" smtClean="0">
                <a:latin typeface="+mn-ea"/>
              </a:rPr>
              <a:t>按鍵產品</a:t>
            </a:r>
            <a:r>
              <a:rPr lang="zh-TW" altLang="en-US" sz="1600" dirty="0">
                <a:latin typeface="+mn-ea"/>
              </a:rPr>
              <a:t>防水</a:t>
            </a:r>
            <a:r>
              <a:rPr lang="zh-TW" altLang="zh-TW" sz="1600" dirty="0" smtClean="0">
                <a:latin typeface="+mn-ea"/>
              </a:rPr>
              <a:t>件</a:t>
            </a:r>
            <a:r>
              <a:rPr lang="en-US" altLang="zh-TW" sz="1600" dirty="0">
                <a:latin typeface="+mn-ea"/>
              </a:rPr>
              <a:t>...</a:t>
            </a:r>
            <a:r>
              <a:rPr lang="zh-TW" altLang="zh-TW" sz="1600" dirty="0">
                <a:latin typeface="+mn-ea"/>
              </a:rPr>
              <a:t>等。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與人體有接觸的各式用品上的密封件，如水壺、飲水機</a:t>
            </a:r>
            <a:r>
              <a:rPr lang="en-US" altLang="zh-TW" sz="1600" dirty="0">
                <a:latin typeface="+mn-ea"/>
              </a:rPr>
              <a:t>...</a:t>
            </a:r>
            <a:r>
              <a:rPr lang="zh-TW" altLang="zh-TW" sz="1600" dirty="0">
                <a:latin typeface="+mn-ea"/>
              </a:rPr>
              <a:t>等。</a:t>
            </a:r>
            <a:r>
              <a:rPr lang="en-US" altLang="zh-TW" sz="1400" dirty="0">
                <a:latin typeface="+mn-ea"/>
              </a:rPr>
              <a:t/>
            </a:r>
            <a:br>
              <a:rPr lang="en-US" altLang="zh-TW" sz="1400" dirty="0">
                <a:latin typeface="+mn-ea"/>
              </a:rPr>
            </a:br>
            <a:endParaRPr lang="zh-TW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2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特性種類</a:t>
            </a: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681899" y="2067515"/>
            <a:ext cx="6985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NBR </a:t>
            </a:r>
            <a:r>
              <a:rPr lang="en-US" altLang="zh-TW" sz="1600" dirty="0">
                <a:latin typeface="+mn-ea"/>
              </a:rPr>
              <a:t>(Nitrile Rubber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endParaRPr lang="zh-TW" altLang="en-US" sz="1600" dirty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優點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具良好的抗油、抗水、抗溶劑及抗高壓的特性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具良好的壓縮性，抗磨耗與伸張力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zh-TW" altLang="zh-TW" sz="1600" dirty="0">
                <a:latin typeface="+mn-ea"/>
              </a:rPr>
              <a:t>缺點：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勿使用於酮類、臭氧、硝基烴，</a:t>
            </a:r>
            <a:r>
              <a:rPr lang="en-US" altLang="zh-TW" sz="1600" dirty="0">
                <a:latin typeface="+mn-ea"/>
              </a:rPr>
              <a:t> MEK</a:t>
            </a:r>
            <a:r>
              <a:rPr lang="zh-TW" altLang="zh-TW" sz="1600" dirty="0">
                <a:latin typeface="+mn-ea"/>
              </a:rPr>
              <a:t>丁酮的化學溶劑之中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zh-TW" altLang="zh-TW" sz="1600" dirty="0">
                <a:latin typeface="+mn-ea"/>
              </a:rPr>
              <a:t>用途：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用於製作燃油箱、潤滑油箱、水箱等密封零件。是目前用途最</a:t>
            </a:r>
            <a:r>
              <a:rPr lang="zh-TW" altLang="zh-TW" sz="1600" dirty="0" smtClean="0">
                <a:latin typeface="+mn-ea"/>
              </a:rPr>
              <a:t>廣的</a:t>
            </a:r>
            <a:r>
              <a:rPr lang="zh-TW" altLang="zh-TW" sz="1600" dirty="0">
                <a:latin typeface="+mn-ea"/>
              </a:rPr>
              <a:t>橡膠密封件。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endParaRPr lang="zh-TW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3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特性種類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679542" y="1792560"/>
            <a:ext cx="60293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EPDM </a:t>
            </a:r>
            <a:r>
              <a:rPr lang="en-US" altLang="zh-TW" sz="1600" dirty="0">
                <a:latin typeface="+mn-ea"/>
              </a:rPr>
              <a:t>(Ethylene Propylene Rubber)</a:t>
            </a:r>
            <a:br>
              <a:rPr lang="en-US" altLang="zh-TW" sz="1600" dirty="0">
                <a:latin typeface="+mn-ea"/>
              </a:rPr>
            </a:br>
            <a:endParaRPr lang="en-US" altLang="zh-TW" sz="1600" dirty="0" smtClean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優點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具良好耐熱性及抗臭氧性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具極佳的抗水性及耐化學藥劑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可使用於醇類及酮類。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 </a:t>
            </a:r>
            <a:r>
              <a:rPr lang="zh-TW" altLang="zh-TW" sz="1600" dirty="0">
                <a:latin typeface="+mn-ea"/>
              </a:rPr>
              <a:t>耐高溫蒸氣，對氣體具良好的不滲透性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/>
            </a:r>
            <a:br>
              <a:rPr lang="en-US" altLang="zh-TW" sz="1600" dirty="0" smtClean="0">
                <a:latin typeface="+mn-ea"/>
              </a:rPr>
            </a:br>
            <a:r>
              <a:rPr lang="zh-TW" altLang="zh-TW" sz="1600" dirty="0" smtClean="0">
                <a:latin typeface="+mn-ea"/>
              </a:rPr>
              <a:t>缺點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勿用於食品用途或是暴露於芳香氫之中。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對於耐油性、耐磨損</a:t>
            </a:r>
            <a:r>
              <a:rPr lang="zh-TW" altLang="zh-TW" sz="1600" dirty="0" smtClean="0">
                <a:latin typeface="+mn-ea"/>
              </a:rPr>
              <a:t>性</a:t>
            </a:r>
            <a:r>
              <a:rPr lang="zh-TW" altLang="en-US" sz="1600" dirty="0" smtClean="0">
                <a:latin typeface="+mn-ea"/>
              </a:rPr>
              <a:t>使用上</a:t>
            </a:r>
            <a:r>
              <a:rPr lang="zh-TW" altLang="zh-TW" sz="1600" dirty="0" smtClean="0">
                <a:latin typeface="+mn-ea"/>
              </a:rPr>
              <a:t>不</a:t>
            </a:r>
            <a:r>
              <a:rPr lang="zh-TW" altLang="zh-TW" sz="1600" dirty="0">
                <a:latin typeface="+mn-ea"/>
              </a:rPr>
              <a:t>佳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endParaRPr lang="en-US" altLang="zh-TW" sz="1600" dirty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用途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高溫水蒸汽環境之密封件。</a:t>
            </a:r>
            <a:r>
              <a:rPr lang="en-US" altLang="zh-TW" sz="1600" dirty="0">
                <a:latin typeface="+mn-ea"/>
              </a:rPr>
              <a:t> </a:t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衛浴設備密封件或零件。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制動</a:t>
            </a:r>
            <a:r>
              <a:rPr lang="en-US" altLang="zh-TW" sz="1600" dirty="0">
                <a:latin typeface="+mn-ea"/>
              </a:rPr>
              <a:t> ( </a:t>
            </a:r>
            <a:r>
              <a:rPr lang="zh-TW" altLang="zh-TW" sz="1600" dirty="0">
                <a:latin typeface="+mn-ea"/>
              </a:rPr>
              <a:t>剎車</a:t>
            </a:r>
            <a:r>
              <a:rPr lang="en-US" altLang="zh-TW" sz="1600" dirty="0">
                <a:latin typeface="+mn-ea"/>
              </a:rPr>
              <a:t> ) </a:t>
            </a:r>
            <a:r>
              <a:rPr lang="zh-TW" altLang="zh-TW" sz="1600" dirty="0">
                <a:latin typeface="+mn-ea"/>
              </a:rPr>
              <a:t>系統中的橡膠零件。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 </a:t>
            </a:r>
            <a:r>
              <a:rPr lang="zh-TW" altLang="zh-TW" sz="1600" dirty="0">
                <a:latin typeface="+mn-ea"/>
              </a:rPr>
              <a:t>散熱器</a:t>
            </a:r>
            <a:r>
              <a:rPr lang="en-US" altLang="zh-TW" sz="1600" dirty="0">
                <a:latin typeface="+mn-ea"/>
              </a:rPr>
              <a:t> ( </a:t>
            </a:r>
            <a:r>
              <a:rPr lang="zh-TW" altLang="zh-TW" sz="1600" dirty="0">
                <a:latin typeface="+mn-ea"/>
              </a:rPr>
              <a:t>汽車水箱</a:t>
            </a:r>
            <a:r>
              <a:rPr lang="en-US" altLang="zh-TW" sz="1600" dirty="0">
                <a:latin typeface="+mn-ea"/>
              </a:rPr>
              <a:t> ) </a:t>
            </a:r>
            <a:r>
              <a:rPr lang="zh-TW" altLang="zh-TW" sz="1600" dirty="0">
                <a:latin typeface="+mn-ea"/>
              </a:rPr>
              <a:t>中的密封件。</a:t>
            </a:r>
            <a:endParaRPr lang="zh-TW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2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橡膠應用領域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26274" y="1742305"/>
            <a:ext cx="8883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 smtClean="0"/>
              <a:t>本公司</a:t>
            </a:r>
            <a:r>
              <a:rPr lang="zh-TW" altLang="en-US" sz="1600" dirty="0" smtClean="0"/>
              <a:t>矽膠製品是</a:t>
            </a:r>
            <a:r>
              <a:rPr lang="zh-TW" altLang="zh-TW" sz="1600" dirty="0" smtClean="0"/>
              <a:t>採用</a:t>
            </a:r>
            <a:r>
              <a:rPr lang="zh-TW" altLang="zh-TW" sz="1600" dirty="0">
                <a:solidFill>
                  <a:srgbClr val="FF0000"/>
                </a:solidFill>
              </a:rPr>
              <a:t>日本信越、東芝及美國道康寧</a:t>
            </a:r>
            <a:r>
              <a:rPr lang="zh-TW" altLang="zh-TW" sz="1600" dirty="0"/>
              <a:t>等進口之</a:t>
            </a:r>
            <a:r>
              <a:rPr lang="zh-TW" altLang="zh-TW" sz="1600" dirty="0" smtClean="0"/>
              <a:t>原料</a:t>
            </a:r>
            <a:r>
              <a:rPr lang="zh-TW" altLang="en-US" sz="1600" dirty="0" smtClean="0"/>
              <a:t>製作</a:t>
            </a:r>
            <a:endParaRPr lang="zh-TW" altLang="zh-TW" sz="1600" dirty="0"/>
          </a:p>
          <a:p>
            <a:r>
              <a:rPr lang="zh-TW" altLang="zh-TW" sz="1600" dirty="0" smtClean="0"/>
              <a:t>矽</a:t>
            </a:r>
            <a:r>
              <a:rPr lang="zh-TW" altLang="zh-TW" sz="1600" dirty="0"/>
              <a:t>橡膠具有符合環保規範及良好的彈性、絕緣、耐熱、耐寒、耐氣候、抗老化與優異的電器性能。無論在食品、醫療、家居裝修、電器和其他日常用品行業，或是交通、石化、建築、電子、</a:t>
            </a:r>
            <a:r>
              <a:rPr lang="zh-TW" altLang="zh-TW" sz="1600" dirty="0" smtClean="0"/>
              <a:t>通訊</a:t>
            </a:r>
            <a:r>
              <a:rPr lang="zh-TW" altLang="en-US" sz="1600" dirty="0"/>
              <a:t>醫療</a:t>
            </a:r>
            <a:r>
              <a:rPr lang="zh-TW" altLang="zh-TW" sz="1600" dirty="0" smtClean="0"/>
              <a:t>、航空</a:t>
            </a:r>
            <a:r>
              <a:rPr lang="zh-TW" altLang="zh-TW" sz="1600" dirty="0"/>
              <a:t>、航</a:t>
            </a:r>
            <a:r>
              <a:rPr lang="zh-TW" altLang="zh-TW" sz="1600" dirty="0" smtClean="0"/>
              <a:t>天</a:t>
            </a:r>
            <a:r>
              <a:rPr lang="en-US" altLang="zh-TW" sz="1600" dirty="0" smtClean="0"/>
              <a:t>….</a:t>
            </a:r>
            <a:r>
              <a:rPr lang="zh-TW" altLang="zh-TW" sz="1600" dirty="0" smtClean="0"/>
              <a:t>等</a:t>
            </a:r>
            <a:r>
              <a:rPr lang="zh-TW" altLang="en-US" sz="1600" dirty="0" smtClean="0"/>
              <a:t>等</a:t>
            </a:r>
            <a:r>
              <a:rPr lang="en-US" altLang="zh-TW" sz="1600" dirty="0" smtClean="0"/>
              <a:t>, </a:t>
            </a:r>
            <a:r>
              <a:rPr lang="zh-TW" altLang="en-US" sz="1600" dirty="0" smtClean="0"/>
              <a:t>在各</a:t>
            </a:r>
            <a:r>
              <a:rPr lang="zh-TW" altLang="zh-TW" sz="1600" dirty="0" smtClean="0"/>
              <a:t>領域</a:t>
            </a:r>
            <a:r>
              <a:rPr lang="zh-TW" altLang="zh-TW" sz="1600" dirty="0"/>
              <a:t>，均被廣泛的應用</a:t>
            </a:r>
            <a:r>
              <a:rPr lang="zh-TW" altLang="zh-TW" sz="1600" dirty="0" smtClean="0"/>
              <a:t>。</a:t>
            </a:r>
            <a:endParaRPr lang="zh-TW" altLang="zh-TW" sz="1600" dirty="0"/>
          </a:p>
        </p:txBody>
      </p:sp>
      <p:sp>
        <p:nvSpPr>
          <p:cNvPr id="4" name="矩形 3"/>
          <p:cNvSpPr/>
          <p:nvPr/>
        </p:nvSpPr>
        <p:spPr>
          <a:xfrm>
            <a:off x="1619474" y="35991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日常用品應用</a:t>
            </a:r>
            <a:endParaRPr lang="zh-TW" altLang="en-US" u="sng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3631" y="4213859"/>
            <a:ext cx="3771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矽橡膠特有的無毒、無味、耐高溫的性質，大量應用在日常生活領域。如：開飲機進水矽膠管、密封環（墊）、泳鏡、奶嘴、蒸氣管</a:t>
            </a:r>
            <a:r>
              <a:rPr lang="zh-TW" altLang="zh-TW" sz="1600" dirty="0" smtClean="0"/>
              <a:t>、現代</a:t>
            </a:r>
            <a:r>
              <a:rPr lang="zh-TW" altLang="zh-TW" sz="1600" dirty="0"/>
              <a:t>廚房設備、玩具、禮品、運動器材與各種家電用品零件等。</a:t>
            </a: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0" y="3457027"/>
            <a:ext cx="3669255" cy="26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598941" y="1724979"/>
            <a:ext cx="41052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具有良好的導熱、絕緣、散熱、耐磨、耐高低溫、耐燃、緩衝止滑、抗老化與優異的電器性能，也非常廣泛使用於工業領域中各種應用材料。如：絕緣矽膠布（片）、絕緣矽膠管、高導熱軟矽膠、散熱矽膠帽套、Ｏ型環（</a:t>
            </a:r>
            <a:r>
              <a:rPr lang="en-US" altLang="zh-TW" sz="1600" dirty="0"/>
              <a:t>O-ring</a:t>
            </a:r>
            <a:r>
              <a:rPr lang="zh-TW" altLang="zh-TW" sz="1600" dirty="0"/>
              <a:t>）、防水條（圈）、迫緊（</a:t>
            </a:r>
            <a:r>
              <a:rPr lang="en-US" altLang="zh-TW" sz="1600" dirty="0"/>
              <a:t>Packing</a:t>
            </a:r>
            <a:r>
              <a:rPr lang="zh-TW" altLang="zh-TW" sz="1600" dirty="0"/>
              <a:t>）、油封、防火矽膠管、止滑避震矽膠墊與線材包覆材料等。</a:t>
            </a:r>
            <a:endParaRPr lang="zh-TW" altLang="en-US" sz="1600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564106" y="4451428"/>
            <a:ext cx="4105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由於矽橡膠具有良好的耐高溫性、耐屈撓性及抗老化性這些良好的特性，在許多重要的矽橡膠密封製品中得以採用。汽</a:t>
            </a:r>
            <a:r>
              <a:rPr lang="zh-TW" altLang="en-US" sz="1600" dirty="0"/>
              <a:t>機</a:t>
            </a:r>
            <a:r>
              <a:rPr lang="zh-TW" altLang="zh-TW" sz="1600" dirty="0"/>
              <a:t>車工業的發展使矽橡膠的用量大幅度增加，應用在汽</a:t>
            </a:r>
            <a:r>
              <a:rPr lang="zh-TW" altLang="en-US" sz="1600" dirty="0"/>
              <a:t>機</a:t>
            </a:r>
            <a:r>
              <a:rPr lang="zh-TW" altLang="zh-TW" sz="1600" dirty="0"/>
              <a:t>車零組件與內裝製品的使用，均符合嚴苛的要求。</a:t>
            </a:r>
            <a:endParaRPr lang="zh-TW" altLang="en-US" sz="1600" dirty="0"/>
          </a:p>
        </p:txBody>
      </p:sp>
      <p:pic>
        <p:nvPicPr>
          <p:cNvPr id="6" name="Picture 2" descr="wate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8" y="1724979"/>
            <a:ext cx="277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汽機車橡膠零件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87" y="4088220"/>
            <a:ext cx="277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92385" y="13556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工業</a:t>
            </a:r>
            <a:r>
              <a:rPr lang="zh-TW" altLang="zh-TW" u="sng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應用</a:t>
            </a:r>
            <a:endParaRPr lang="zh-TW" altLang="en-US" u="sng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84" y="40820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汽機</a:t>
            </a:r>
            <a:r>
              <a:rPr lang="zh-TW" altLang="en-US" u="sng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車產業</a:t>
            </a:r>
            <a:endParaRPr lang="zh-TW" altLang="en-US" u="sng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6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1258</TotalTime>
  <Words>1830</Words>
  <Application>Microsoft Office PowerPoint</Application>
  <PresentationFormat>如螢幕大小 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標楷體</vt:lpstr>
      <vt:lpstr>Arial</vt:lpstr>
      <vt:lpstr>Candara</vt:lpstr>
      <vt:lpstr>Symbol</vt:lpstr>
      <vt:lpstr>Times New Roman</vt:lpstr>
      <vt:lpstr>Wingdings</vt:lpstr>
      <vt:lpstr>波形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130</cp:revision>
  <dcterms:created xsi:type="dcterms:W3CDTF">2017-07-10T02:46:25Z</dcterms:created>
  <dcterms:modified xsi:type="dcterms:W3CDTF">2021-09-28T00:55:27Z</dcterms:modified>
</cp:coreProperties>
</file>