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2940" autoAdjust="0"/>
  </p:normalViewPr>
  <p:slideViewPr>
    <p:cSldViewPr>
      <p:cViewPr varScale="1">
        <p:scale>
          <a:sx n="61" d="100"/>
          <a:sy n="61" d="100"/>
        </p:scale>
        <p:origin x="124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A250-F731-4468-9DF4-F4B68ACC9D6E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93EF-786F-47A5-8653-0E9FE973B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1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93EF-786F-47A5-8653-0E9FE973B3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2347" y="1498846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       </a:t>
            </a:r>
            <a:r>
              <a:rPr lang="zh-TW" altLang="en-US" sz="6000" dirty="0" smtClean="0"/>
              <a:t>志</a:t>
            </a:r>
            <a:r>
              <a:rPr lang="zh-TW" altLang="en-US" sz="6000" dirty="0"/>
              <a:t>得橡膠</a:t>
            </a:r>
            <a:r>
              <a:rPr lang="zh-TW" altLang="en-US" sz="6000" dirty="0" smtClean="0"/>
              <a:t>產品</a:t>
            </a:r>
            <a:r>
              <a:rPr lang="zh-TW" altLang="en-US" sz="6000" dirty="0"/>
              <a:t>簡</a:t>
            </a:r>
            <a:r>
              <a:rPr lang="zh-TW" altLang="en-US" sz="6000" dirty="0" smtClean="0"/>
              <a:t>介</a:t>
            </a:r>
            <a:endParaRPr lang="zh-TW" altLang="en-US" sz="6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69">
            <a:off x="710186" y="3557406"/>
            <a:ext cx="1918568" cy="2880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56">
            <a:off x="1009623" y="3490246"/>
            <a:ext cx="2838490" cy="21288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763">
            <a:off x="2014606" y="3317123"/>
            <a:ext cx="2824901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698" y="3259792"/>
            <a:ext cx="2823158" cy="18799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884">
            <a:off x="4099006" y="3399426"/>
            <a:ext cx="2825578" cy="18787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170">
            <a:off x="5284036" y="3750835"/>
            <a:ext cx="2731499" cy="17912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0206">
            <a:off x="6327335" y="4193551"/>
            <a:ext cx="2697480" cy="1873113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1261422" y="1483567"/>
            <a:ext cx="6521080" cy="1046222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23" y="1"/>
            <a:ext cx="1154565" cy="113100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62" y="2"/>
            <a:ext cx="1108606" cy="113100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8" y="-5680"/>
            <a:ext cx="1157544" cy="11371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5" y="-5680"/>
            <a:ext cx="1195573" cy="11366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79"/>
            <a:ext cx="1048850" cy="11366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1" y="-5679"/>
            <a:ext cx="1148165" cy="11366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"/>
            <a:ext cx="1164731" cy="11315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7" y="5176"/>
            <a:ext cx="1203583" cy="1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3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5747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  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雜項 </a:t>
            </a:r>
            <a:r>
              <a:rPr lang="en-US" altLang="zh-TW" sz="4400" i="1" u="sng" dirty="0">
                <a:solidFill>
                  <a:srgbClr val="FF0000"/>
                </a:solidFill>
              </a:rPr>
              <a:t>3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7092280" y="0"/>
            <a:ext cx="20517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13586"/>
            <a:ext cx="2438201" cy="18293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4279185"/>
            <a:ext cx="2666990" cy="199877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9" y="4396644"/>
            <a:ext cx="2510609" cy="18813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724128" y="34429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麥克風套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31776" y="3627573"/>
            <a:ext cx="22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平板保護套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519177" y="6277962"/>
            <a:ext cx="213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金屬導通鈕</a:t>
            </a:r>
            <a:endParaRPr lang="en-US" altLang="zh-TW" dirty="0" smtClean="0"/>
          </a:p>
        </p:txBody>
      </p:sp>
      <p:sp>
        <p:nvSpPr>
          <p:cNvPr id="22" name="文字方塊 21"/>
          <p:cNvSpPr txBox="1"/>
          <p:nvPr/>
        </p:nvSpPr>
        <p:spPr>
          <a:xfrm>
            <a:off x="6516216" y="62779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SWITCH </a:t>
            </a:r>
            <a:r>
              <a:rPr lang="zh-TW" altLang="en-US" dirty="0" smtClean="0"/>
              <a:t>按鈕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25455"/>
            <a:ext cx="2357348" cy="21226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6277962"/>
            <a:ext cx="23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止滑墊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6" y="1285345"/>
            <a:ext cx="3087901" cy="2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00" y="4149079"/>
            <a:ext cx="2448272" cy="21172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4" y="1471600"/>
            <a:ext cx="2856317" cy="21422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337860"/>
            <a:ext cx="3072341" cy="23042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085336" y="62663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dirty="0"/>
              <a:t>超微細防水圈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360658" y="36138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燈具防水圈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60816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各式防水套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21443" y="2646794"/>
            <a:ext cx="21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mtClean="0"/>
              <a:t>        各式防水圈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729320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防水系列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17" name="框架 16"/>
          <p:cNvSpPr/>
          <p:nvPr/>
        </p:nvSpPr>
        <p:spPr>
          <a:xfrm>
            <a:off x="6372200" y="0"/>
            <a:ext cx="27718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3" y="3568365"/>
            <a:ext cx="3688126" cy="24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8" y="1192341"/>
            <a:ext cx="2194357" cy="18715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002419" y="271101"/>
            <a:ext cx="607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MOLDING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系列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1.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572000" y="0"/>
            <a:ext cx="45720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2741" y="30694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儀器圓盤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725617" y="3796373"/>
            <a:ext cx="29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產品主體鐵件 </a:t>
            </a:r>
            <a:r>
              <a:rPr lang="en-US" altLang="zh-TW" dirty="0" smtClean="0"/>
              <a:t>MOLDING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131840" y="5869909"/>
            <a:ext cx="204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天線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02" y="4307882"/>
            <a:ext cx="2498145" cy="187360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508104" y="6181491"/>
            <a:ext cx="23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握把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766053" y="3613095"/>
            <a:ext cx="25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濾棉</a:t>
            </a:r>
            <a:r>
              <a:rPr lang="en-US" altLang="zh-TW" dirty="0" smtClean="0"/>
              <a:t> MOLDING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49" y="1831113"/>
            <a:ext cx="2620347" cy="196526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4" y="4304569"/>
            <a:ext cx="2032000" cy="1524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539553" y="5933407"/>
            <a:ext cx="233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電池蓋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" y="4065429"/>
            <a:ext cx="1952898" cy="17526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4" y="1700808"/>
            <a:ext cx="2139533" cy="18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1" y="1687365"/>
            <a:ext cx="2087880" cy="1654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3" y="1862268"/>
            <a:ext cx="1909044" cy="14317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3" y="2631174"/>
            <a:ext cx="2013019" cy="179075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923929" y="271101"/>
            <a:ext cx="614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MOLDING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系列 </a:t>
            </a:r>
            <a:r>
              <a:rPr lang="en-US" altLang="zh-TW" sz="4400" i="1" u="sng" dirty="0">
                <a:solidFill>
                  <a:srgbClr val="FF0000"/>
                </a:solidFill>
              </a:rPr>
              <a:t>2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4499992" y="0"/>
            <a:ext cx="46440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" y="5008283"/>
            <a:ext cx="2296181" cy="128034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36505" y="3341885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鐵氟龍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5282" y="4456277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PET MOLDING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66581" y="3403555"/>
            <a:ext cx="240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開關鐵件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35786" y="6288627"/>
            <a:ext cx="229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滾輪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58349" y="2105621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手機側蓋孔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0" y="285367"/>
            <a:ext cx="1934357" cy="18252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32" y="4083861"/>
            <a:ext cx="1944216" cy="17104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66732" y="57943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USB MOLDING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7" y="4248519"/>
            <a:ext cx="2029203" cy="158460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77604" y="5822524"/>
            <a:ext cx="215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軟板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75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128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zh-TW" altLang="en-US" sz="4400" i="1" u="sng" dirty="0">
                <a:solidFill>
                  <a:srgbClr val="FF0000"/>
                </a:solidFill>
              </a:rPr>
              <a:t>按鍵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系列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372200" y="0"/>
            <a:ext cx="27718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99758"/>
            <a:ext cx="2952329" cy="22142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2592288" cy="21462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3315"/>
            <a:ext cx="1599932" cy="19456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89" y="2566243"/>
            <a:ext cx="2540333" cy="19059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19" y="331523"/>
            <a:ext cx="2773680" cy="2082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6" y="4111177"/>
            <a:ext cx="1804022" cy="24022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9" y="4641236"/>
            <a:ext cx="1410368" cy="187980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5176"/>
            <a:ext cx="1558056" cy="19249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641112"/>
            <a:ext cx="2570728" cy="19287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43" y="2577768"/>
            <a:ext cx="1521041" cy="185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7531"/>
            <a:ext cx="2784309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248472" cy="31902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44008" y="271101"/>
            <a:ext cx="556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背膠與腳</a:t>
            </a:r>
            <a:r>
              <a:rPr lang="zh-TW" altLang="en-US" sz="4400" i="1" u="sng" dirty="0">
                <a:solidFill>
                  <a:srgbClr val="FF0000"/>
                </a:solidFill>
              </a:rPr>
              <a:t>墊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系列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4644008" y="0"/>
            <a:ext cx="4499992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8" y="1525590"/>
            <a:ext cx="2448272" cy="18362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21" y="3857171"/>
            <a:ext cx="3165766" cy="23751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940152" y="33617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零件背膠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62323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 框架背膠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31640" y="235576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機殼腳墊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61151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 各式背膠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20052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29337" y="243387"/>
            <a:ext cx="556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醫療</a:t>
            </a:r>
            <a:r>
              <a:rPr lang="zh-TW" altLang="en-US" sz="4400" i="1" u="sng" dirty="0">
                <a:solidFill>
                  <a:srgbClr val="FF0000"/>
                </a:solidFill>
              </a:rPr>
              <a:t>用品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系列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5220072" y="0"/>
            <a:ext cx="392392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974245"/>
            <a:ext cx="2431208" cy="22682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9226" y="3264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醫療器材鴨嘴閥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10" y="1432334"/>
            <a:ext cx="2796682" cy="20025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3248" y="3434917"/>
            <a:ext cx="184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醫療級防水圈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3873312"/>
            <a:ext cx="2891004" cy="24200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53" y="655823"/>
            <a:ext cx="2232248" cy="21055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7645"/>
            <a:ext cx="2755327" cy="24094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131840" y="276141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呼吸器嘴套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09403" y="59704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呼吸器口鼻罩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1302" y="6293367"/>
            <a:ext cx="289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    醫療栓塞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8" y="3930626"/>
            <a:ext cx="2016224" cy="230542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605303" y="6236054"/>
            <a:ext cx="16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針筒推桿塞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21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062"/>
            <a:ext cx="2846537" cy="28823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42086"/>
            <a:ext cx="2974951" cy="2460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29" y="4172521"/>
            <a:ext cx="2489669" cy="20857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4" y="1490784"/>
            <a:ext cx="2661827" cy="235130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17570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  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雜項 </a:t>
            </a:r>
            <a:r>
              <a:rPr lang="en-US" altLang="zh-TW" sz="4400" i="1" u="sng" dirty="0">
                <a:solidFill>
                  <a:srgbClr val="FF0000"/>
                </a:solidFill>
              </a:rPr>
              <a:t>1.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7092280" y="0"/>
            <a:ext cx="20517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32944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 晶圓吸嘴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686398" y="3854746"/>
            <a:ext cx="16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各式錶帶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331641" y="630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筆電滑鼠操作鈕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44321" y="62583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SWITCH </a:t>
            </a:r>
            <a:r>
              <a:rPr lang="zh-TW" altLang="en-US" dirty="0" smtClean="0"/>
              <a:t>按鍵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40" y="772449"/>
            <a:ext cx="2592288" cy="21336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563889" y="2906049"/>
            <a:ext cx="2088231" cy="37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攝影機橡膠框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16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0491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   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雜項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2.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7092280" y="0"/>
            <a:ext cx="20517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36" y="508156"/>
            <a:ext cx="2290844" cy="21287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" y="1311647"/>
            <a:ext cx="2527216" cy="18954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00726"/>
            <a:ext cx="2438400" cy="1828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7" y="3914306"/>
            <a:ext cx="1704337" cy="2271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" y="4293096"/>
            <a:ext cx="2477968" cy="2073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3235960" cy="2428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83568" y="3229526"/>
            <a:ext cx="20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泳鏡圈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75135" y="2636912"/>
            <a:ext cx="245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工業電腦螢幕框套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95792" y="3229526"/>
            <a:ext cx="18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各式栓蓋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7584" y="63664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導熱片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707904" y="6001256"/>
            <a:ext cx="227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各式汽機車零件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974093" y="6181832"/>
            <a:ext cx="160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筆電觸碰頭套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960231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489</TotalTime>
  <Words>226</Words>
  <Application>Microsoft Office PowerPoint</Application>
  <PresentationFormat>如螢幕大小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Calibri</vt:lpstr>
      <vt:lpstr>Georgia</vt:lpstr>
      <vt:lpstr>Trebuchet MS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dcterms:created xsi:type="dcterms:W3CDTF">2015-12-31T08:14:57Z</dcterms:created>
  <dcterms:modified xsi:type="dcterms:W3CDTF">2021-06-18T07:26:46Z</dcterms:modified>
</cp:coreProperties>
</file>