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96" r:id="rId2"/>
    <p:sldId id="258" r:id="rId3"/>
    <p:sldId id="260" r:id="rId4"/>
    <p:sldId id="263" r:id="rId5"/>
    <p:sldId id="264" r:id="rId6"/>
    <p:sldId id="269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94" r:id="rId15"/>
    <p:sldId id="276" r:id="rId16"/>
    <p:sldId id="295" r:id="rId17"/>
    <p:sldId id="277" r:id="rId18"/>
    <p:sldId id="278" r:id="rId19"/>
    <p:sldId id="279" r:id="rId20"/>
    <p:sldId id="280" r:id="rId21"/>
    <p:sldId id="281" r:id="rId22"/>
    <p:sldId id="282" r:id="rId23"/>
    <p:sldId id="293" r:id="rId24"/>
    <p:sldId id="285" r:id="rId25"/>
    <p:sldId id="291" r:id="rId26"/>
    <p:sldId id="286" r:id="rId27"/>
    <p:sldId id="287" r:id="rId28"/>
    <p:sldId id="288" r:id="rId29"/>
    <p:sldId id="292" r:id="rId30"/>
    <p:sldId id="298" r:id="rId31"/>
    <p:sldId id="301" r:id="rId32"/>
    <p:sldId id="300" r:id="rId33"/>
    <p:sldId id="261" r:id="rId3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64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4BD12-454B-47D0-A834-B16334110A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27C96C-6408-40F0-B690-02BB8050BA39}">
      <dgm:prSet phldrT="[文字]" custT="1"/>
      <dgm:spPr/>
      <dgm:t>
        <a:bodyPr/>
        <a:lstStyle/>
        <a:p>
          <a:endParaRPr lang="zh-TW" altLang="en-US" sz="1600"/>
        </a:p>
      </dgm:t>
    </dgm:pt>
    <dgm:pt modelId="{FB6E3389-88E0-4869-BF60-892CDF070475}" type="parTrans" cxnId="{8ABB2348-C754-4FE9-B462-53057D61232D}">
      <dgm:prSet/>
      <dgm:spPr/>
      <dgm:t>
        <a:bodyPr/>
        <a:lstStyle/>
        <a:p>
          <a:endParaRPr lang="zh-TW" altLang="en-US" sz="1600"/>
        </a:p>
      </dgm:t>
    </dgm:pt>
    <dgm:pt modelId="{B02B4116-EAE5-4282-8A12-EE697412BC42}" type="sibTrans" cxnId="{8ABB2348-C754-4FE9-B462-53057D61232D}">
      <dgm:prSet/>
      <dgm:spPr/>
      <dgm:t>
        <a:bodyPr/>
        <a:lstStyle/>
        <a:p>
          <a:endParaRPr lang="zh-TW" altLang="en-US" sz="1600"/>
        </a:p>
      </dgm:t>
    </dgm:pt>
    <dgm:pt modelId="{54E68F00-1B4F-47B8-981B-78AD6AFE0926}">
      <dgm:prSet phldrT="[文字]" custT="1"/>
      <dgm:spPr/>
      <dgm:t>
        <a:bodyPr/>
        <a:lstStyle/>
        <a:p>
          <a:endParaRPr lang="zh-TW" altLang="en-US" sz="1600"/>
        </a:p>
      </dgm:t>
    </dgm:pt>
    <dgm:pt modelId="{DFA4F37F-016C-49AC-96AD-8C7AB0B30223}" type="parTrans" cxnId="{8A49BCFC-4B78-4A36-A5A0-61B2D6A7C877}">
      <dgm:prSet/>
      <dgm:spPr/>
      <dgm:t>
        <a:bodyPr/>
        <a:lstStyle/>
        <a:p>
          <a:endParaRPr lang="zh-TW" altLang="en-US" sz="1600"/>
        </a:p>
      </dgm:t>
    </dgm:pt>
    <dgm:pt modelId="{9D91D259-EC8D-4E07-88F1-ABBB3B89D3E6}" type="sibTrans" cxnId="{8A49BCFC-4B78-4A36-A5A0-61B2D6A7C877}">
      <dgm:prSet/>
      <dgm:spPr/>
      <dgm:t>
        <a:bodyPr/>
        <a:lstStyle/>
        <a:p>
          <a:endParaRPr lang="zh-TW" altLang="en-US" sz="1600"/>
        </a:p>
      </dgm:t>
    </dgm:pt>
    <dgm:pt modelId="{BCD4DF5D-49F1-4797-BE45-45CDA1A543A0}">
      <dgm:prSet phldrT="[文字]" custT="1"/>
      <dgm:spPr/>
      <dgm:t>
        <a:bodyPr/>
        <a:lstStyle/>
        <a:p>
          <a:endParaRPr lang="zh-TW" altLang="en-US" sz="1600"/>
        </a:p>
      </dgm:t>
    </dgm:pt>
    <dgm:pt modelId="{B2BA8764-EF66-4A5C-8E14-E6BE0A0AEEEE}" type="parTrans" cxnId="{30BAA47B-E541-44BF-B1C1-5BB53452A736}">
      <dgm:prSet/>
      <dgm:spPr/>
      <dgm:t>
        <a:bodyPr/>
        <a:lstStyle/>
        <a:p>
          <a:endParaRPr lang="zh-TW" altLang="en-US" sz="1600"/>
        </a:p>
      </dgm:t>
    </dgm:pt>
    <dgm:pt modelId="{69B69BD2-D6EC-4DDF-A371-1A9BFB730C30}" type="sibTrans" cxnId="{30BAA47B-E541-44BF-B1C1-5BB53452A736}">
      <dgm:prSet/>
      <dgm:spPr/>
      <dgm:t>
        <a:bodyPr/>
        <a:lstStyle/>
        <a:p>
          <a:endParaRPr lang="zh-TW" altLang="en-US" sz="1600"/>
        </a:p>
      </dgm:t>
    </dgm:pt>
    <dgm:pt modelId="{ADC5C94B-C4A6-405E-AC88-622DEAF0D4AE}">
      <dgm:prSet phldrT="[文字]" custT="1"/>
      <dgm:spPr/>
      <dgm:t>
        <a:bodyPr/>
        <a:lstStyle/>
        <a:p>
          <a:endParaRPr lang="zh-TW" altLang="en-US" sz="1600"/>
        </a:p>
      </dgm:t>
    </dgm:pt>
    <dgm:pt modelId="{92E6CCA4-F82F-45E0-8E70-BEE69B316908}" type="parTrans" cxnId="{66FA410A-C11C-408D-9B25-382234497690}">
      <dgm:prSet/>
      <dgm:spPr/>
      <dgm:t>
        <a:bodyPr/>
        <a:lstStyle/>
        <a:p>
          <a:endParaRPr lang="zh-TW" altLang="en-US" sz="1600"/>
        </a:p>
      </dgm:t>
    </dgm:pt>
    <dgm:pt modelId="{9B832898-8BEB-412E-9A4F-1B13116143E5}" type="sibTrans" cxnId="{66FA410A-C11C-408D-9B25-382234497690}">
      <dgm:prSet/>
      <dgm:spPr/>
      <dgm:t>
        <a:bodyPr/>
        <a:lstStyle/>
        <a:p>
          <a:endParaRPr lang="zh-TW" altLang="en-US" sz="1600"/>
        </a:p>
      </dgm:t>
    </dgm:pt>
    <dgm:pt modelId="{BB9F32C7-441E-4DAF-8282-B46B048602C1}">
      <dgm:prSet phldrT="[文字]" custT="1"/>
      <dgm:spPr/>
      <dgm:t>
        <a:bodyPr/>
        <a:lstStyle/>
        <a:p>
          <a:endParaRPr lang="zh-TW" altLang="en-US" sz="1600"/>
        </a:p>
      </dgm:t>
    </dgm:pt>
    <dgm:pt modelId="{7DC6FC3A-0BD1-430D-8944-5D5FEC8DCB97}" type="parTrans" cxnId="{63CC7CD2-D5C7-42B2-8341-A1A5D7623024}">
      <dgm:prSet/>
      <dgm:spPr/>
      <dgm:t>
        <a:bodyPr/>
        <a:lstStyle/>
        <a:p>
          <a:endParaRPr lang="zh-TW" altLang="en-US" sz="1600"/>
        </a:p>
      </dgm:t>
    </dgm:pt>
    <dgm:pt modelId="{7B5D9E7C-87F8-4831-8CD7-5ADBDB11E19D}" type="sibTrans" cxnId="{63CC7CD2-D5C7-42B2-8341-A1A5D7623024}">
      <dgm:prSet/>
      <dgm:spPr/>
      <dgm:t>
        <a:bodyPr/>
        <a:lstStyle/>
        <a:p>
          <a:endParaRPr lang="zh-TW" altLang="en-US" sz="1600"/>
        </a:p>
      </dgm:t>
    </dgm:pt>
    <dgm:pt modelId="{D69C7484-70E9-4866-8177-B6517A2178E3}">
      <dgm:prSet phldrT="[文字]" custT="1"/>
      <dgm:spPr/>
      <dgm:t>
        <a:bodyPr/>
        <a:lstStyle/>
        <a:p>
          <a:endParaRPr lang="zh-TW" altLang="en-US" sz="1600"/>
        </a:p>
      </dgm:t>
    </dgm:pt>
    <dgm:pt modelId="{8FAEF556-C620-44FA-B20E-7EFDE8A489A0}" type="parTrans" cxnId="{7642692D-DF33-468B-BF84-BA7CBF2EDD14}">
      <dgm:prSet/>
      <dgm:spPr/>
      <dgm:t>
        <a:bodyPr/>
        <a:lstStyle/>
        <a:p>
          <a:endParaRPr lang="zh-TW" altLang="en-US" sz="1600"/>
        </a:p>
      </dgm:t>
    </dgm:pt>
    <dgm:pt modelId="{8211B754-5829-4637-AC2E-5A8424646385}" type="sibTrans" cxnId="{7642692D-DF33-468B-BF84-BA7CBF2EDD14}">
      <dgm:prSet/>
      <dgm:spPr/>
      <dgm:t>
        <a:bodyPr/>
        <a:lstStyle/>
        <a:p>
          <a:endParaRPr lang="zh-TW" altLang="en-US" sz="1600"/>
        </a:p>
      </dgm:t>
    </dgm:pt>
    <dgm:pt modelId="{9BE7D9AD-2CD5-4AF9-9483-0153CA04F8C3}">
      <dgm:prSet phldrT="[文字]" custT="1"/>
      <dgm:spPr/>
      <dgm:t>
        <a:bodyPr/>
        <a:lstStyle/>
        <a:p>
          <a:endParaRPr lang="zh-TW" altLang="en-US" sz="1600"/>
        </a:p>
      </dgm:t>
    </dgm:pt>
    <dgm:pt modelId="{93AA83FD-74D8-4311-97E5-9B7CC54329B3}" type="parTrans" cxnId="{0D3F78EE-AC4C-4665-8887-3FB687EE002C}">
      <dgm:prSet/>
      <dgm:spPr/>
      <dgm:t>
        <a:bodyPr/>
        <a:lstStyle/>
        <a:p>
          <a:endParaRPr lang="zh-TW" altLang="en-US" sz="1600"/>
        </a:p>
      </dgm:t>
    </dgm:pt>
    <dgm:pt modelId="{7AF533AB-D1CB-4BAE-BB41-BB314ABD8B54}" type="sibTrans" cxnId="{0D3F78EE-AC4C-4665-8887-3FB687EE002C}">
      <dgm:prSet/>
      <dgm:spPr/>
      <dgm:t>
        <a:bodyPr/>
        <a:lstStyle/>
        <a:p>
          <a:endParaRPr lang="zh-TW" altLang="en-US" sz="1600"/>
        </a:p>
      </dgm:t>
    </dgm:pt>
    <dgm:pt modelId="{A0E12282-2EDD-436B-951E-0D2081493420}">
      <dgm:prSet phldrT="[文字]" custT="1"/>
      <dgm:spPr/>
      <dgm:t>
        <a:bodyPr/>
        <a:lstStyle/>
        <a:p>
          <a:endParaRPr lang="zh-TW" altLang="en-US" sz="1600"/>
        </a:p>
      </dgm:t>
    </dgm:pt>
    <dgm:pt modelId="{31D657F1-EF10-4F84-B59A-EE5629E489F7}" type="parTrans" cxnId="{F0B2A042-AF0C-4DED-B201-A5DA1D7529DA}">
      <dgm:prSet/>
      <dgm:spPr/>
      <dgm:t>
        <a:bodyPr/>
        <a:lstStyle/>
        <a:p>
          <a:endParaRPr lang="zh-TW" altLang="en-US" sz="1600"/>
        </a:p>
      </dgm:t>
    </dgm:pt>
    <dgm:pt modelId="{4590EF3B-FDCA-4350-9D15-FBF65874F873}" type="sibTrans" cxnId="{F0B2A042-AF0C-4DED-B201-A5DA1D7529DA}">
      <dgm:prSet/>
      <dgm:spPr/>
      <dgm:t>
        <a:bodyPr/>
        <a:lstStyle/>
        <a:p>
          <a:endParaRPr lang="zh-TW" altLang="en-US" sz="1600"/>
        </a:p>
      </dgm:t>
    </dgm:pt>
    <dgm:pt modelId="{B99C8D58-04D3-4149-9147-69E0A05A952E}">
      <dgm:prSet custT="1"/>
      <dgm:spPr/>
      <dgm:t>
        <a:bodyPr/>
        <a:lstStyle/>
        <a:p>
          <a:r>
            <a:rPr lang="zh-TW" altLang="en-US" sz="1600" dirty="0" smtClean="0"/>
            <a:t>公司組織圖</a:t>
          </a:r>
          <a:endParaRPr lang="zh-TW" altLang="en-US" sz="1600" dirty="0"/>
        </a:p>
      </dgm:t>
    </dgm:pt>
    <dgm:pt modelId="{71744D94-7AD8-49D8-A985-1071DB159622}" type="parTrans" cxnId="{BAAB5AD7-E12F-434A-A0D1-A8EDEE2A5F83}">
      <dgm:prSet/>
      <dgm:spPr/>
      <dgm:t>
        <a:bodyPr/>
        <a:lstStyle/>
        <a:p>
          <a:endParaRPr lang="zh-TW" altLang="en-US" sz="1600"/>
        </a:p>
      </dgm:t>
    </dgm:pt>
    <dgm:pt modelId="{D491F321-2CF5-4615-994F-79098B64514E}" type="sibTrans" cxnId="{BAAB5AD7-E12F-434A-A0D1-A8EDEE2A5F83}">
      <dgm:prSet/>
      <dgm:spPr/>
      <dgm:t>
        <a:bodyPr/>
        <a:lstStyle/>
        <a:p>
          <a:endParaRPr lang="zh-TW" altLang="en-US" sz="1600"/>
        </a:p>
      </dgm:t>
    </dgm:pt>
    <dgm:pt modelId="{0A0B636D-E990-4095-ABC0-4AF45466D710}">
      <dgm:prSet custT="1"/>
      <dgm:spPr/>
      <dgm:t>
        <a:bodyPr/>
        <a:lstStyle/>
        <a:p>
          <a:r>
            <a:rPr lang="zh-TW" altLang="en-US" sz="1600" dirty="0" smtClean="0"/>
            <a:t>常見的矽橡膠特性與種類</a:t>
          </a:r>
          <a:endParaRPr lang="zh-TW" altLang="en-US" sz="1600" dirty="0"/>
        </a:p>
      </dgm:t>
    </dgm:pt>
    <dgm:pt modelId="{9A2E6459-FC8E-41DF-AB23-5040A88F5A49}" type="parTrans" cxnId="{AB369F70-0B7C-4815-BDCB-08C564D42999}">
      <dgm:prSet/>
      <dgm:spPr/>
      <dgm:t>
        <a:bodyPr/>
        <a:lstStyle/>
        <a:p>
          <a:endParaRPr lang="zh-TW" altLang="en-US" sz="1600"/>
        </a:p>
      </dgm:t>
    </dgm:pt>
    <dgm:pt modelId="{913914F3-AB78-4766-8DE4-0718FAB2D855}" type="sibTrans" cxnId="{AB369F70-0B7C-4815-BDCB-08C564D42999}">
      <dgm:prSet/>
      <dgm:spPr/>
      <dgm:t>
        <a:bodyPr/>
        <a:lstStyle/>
        <a:p>
          <a:endParaRPr lang="zh-TW" altLang="en-US" sz="1600"/>
        </a:p>
      </dgm:t>
    </dgm:pt>
    <dgm:pt modelId="{19FC10FC-D66F-4099-BDCD-747440440F25}">
      <dgm:prSet custT="1"/>
      <dgm:spPr/>
      <dgm:t>
        <a:bodyPr/>
        <a:lstStyle/>
        <a:p>
          <a:r>
            <a:rPr lang="zh-TW" altLang="en-US" sz="1600" dirty="0" smtClean="0"/>
            <a:t>矽橡膠應用領域</a:t>
          </a:r>
          <a:endParaRPr lang="zh-TW" altLang="en-US" sz="1600" dirty="0"/>
        </a:p>
      </dgm:t>
    </dgm:pt>
    <dgm:pt modelId="{C084693E-2BE6-4090-A999-32012C27E926}" type="parTrans" cxnId="{AB8D9C92-38CD-4C86-82D2-1E421847799A}">
      <dgm:prSet/>
      <dgm:spPr/>
      <dgm:t>
        <a:bodyPr/>
        <a:lstStyle/>
        <a:p>
          <a:endParaRPr lang="zh-TW" altLang="en-US" sz="1600"/>
        </a:p>
      </dgm:t>
    </dgm:pt>
    <dgm:pt modelId="{B5F5A198-D536-4815-B057-AEAADA0165C7}" type="sibTrans" cxnId="{AB8D9C92-38CD-4C86-82D2-1E421847799A}">
      <dgm:prSet/>
      <dgm:spPr/>
      <dgm:t>
        <a:bodyPr/>
        <a:lstStyle/>
        <a:p>
          <a:endParaRPr lang="zh-TW" altLang="en-US" sz="1600"/>
        </a:p>
      </dgm:t>
    </dgm:pt>
    <dgm:pt modelId="{10376DA5-78A2-4B37-B290-1D879286D39A}">
      <dgm:prSet custT="1"/>
      <dgm:spPr/>
      <dgm:t>
        <a:bodyPr/>
        <a:lstStyle/>
        <a:p>
          <a:r>
            <a:rPr lang="zh-TW" altLang="en-US" sz="1600" dirty="0" smtClean="0"/>
            <a:t>產品介紹</a:t>
          </a:r>
          <a:endParaRPr lang="zh-TW" altLang="en-US" sz="1600" dirty="0"/>
        </a:p>
      </dgm:t>
    </dgm:pt>
    <dgm:pt modelId="{C28EA221-46A7-48FC-864F-18A39340343F}" type="parTrans" cxnId="{4E67F3C9-4260-4A87-A63A-D7DDED449A0D}">
      <dgm:prSet/>
      <dgm:spPr/>
      <dgm:t>
        <a:bodyPr/>
        <a:lstStyle/>
        <a:p>
          <a:endParaRPr lang="zh-TW" altLang="en-US" sz="1600"/>
        </a:p>
      </dgm:t>
    </dgm:pt>
    <dgm:pt modelId="{3F419582-D341-4130-8BF9-936ACF59440F}" type="sibTrans" cxnId="{4E67F3C9-4260-4A87-A63A-D7DDED449A0D}">
      <dgm:prSet/>
      <dgm:spPr/>
      <dgm:t>
        <a:bodyPr/>
        <a:lstStyle/>
        <a:p>
          <a:endParaRPr lang="zh-TW" altLang="en-US" sz="1600"/>
        </a:p>
      </dgm:t>
    </dgm:pt>
    <dgm:pt modelId="{94D5E976-EE6E-4B50-9298-0544DF9C8109}">
      <dgm:prSet custT="1"/>
      <dgm:spPr/>
      <dgm:t>
        <a:bodyPr/>
        <a:lstStyle/>
        <a:p>
          <a:r>
            <a:rPr lang="zh-TW" altLang="en-US" sz="1600" dirty="0" smtClean="0"/>
            <a:t>客戶的群組類別</a:t>
          </a:r>
          <a:endParaRPr lang="zh-TW" altLang="en-US" sz="1600" dirty="0"/>
        </a:p>
      </dgm:t>
    </dgm:pt>
    <dgm:pt modelId="{15005C07-A910-4165-AD06-D060319FDB42}" type="parTrans" cxnId="{C2526621-8876-4273-95DA-5F8BB644D898}">
      <dgm:prSet/>
      <dgm:spPr/>
      <dgm:t>
        <a:bodyPr/>
        <a:lstStyle/>
        <a:p>
          <a:endParaRPr lang="zh-TW" altLang="en-US" sz="1600"/>
        </a:p>
      </dgm:t>
    </dgm:pt>
    <dgm:pt modelId="{C1495CAF-3A53-45CC-BD7F-3A591C7CDAF0}" type="sibTrans" cxnId="{C2526621-8876-4273-95DA-5F8BB644D898}">
      <dgm:prSet/>
      <dgm:spPr/>
      <dgm:t>
        <a:bodyPr/>
        <a:lstStyle/>
        <a:p>
          <a:endParaRPr lang="zh-TW" altLang="en-US" sz="1600"/>
        </a:p>
      </dgm:t>
    </dgm:pt>
    <dgm:pt modelId="{76E34FA0-C076-4DFB-912D-B4063D4999A3}">
      <dgm:prSet custT="1"/>
      <dgm:spPr/>
      <dgm:t>
        <a:bodyPr/>
        <a:lstStyle/>
        <a:p>
          <a:r>
            <a:rPr lang="zh-TW" altLang="en-US" sz="1600" dirty="0" smtClean="0"/>
            <a:t>主力產品介紹</a:t>
          </a:r>
          <a:endParaRPr lang="zh-TW" altLang="en-US" sz="1600" dirty="0"/>
        </a:p>
      </dgm:t>
    </dgm:pt>
    <dgm:pt modelId="{FE0B3210-CDCF-4596-A9ED-184FE80A7840}" type="parTrans" cxnId="{E8C11F4D-6EF4-4FB9-97F2-7EA95FD2BEA9}">
      <dgm:prSet/>
      <dgm:spPr/>
      <dgm:t>
        <a:bodyPr/>
        <a:lstStyle/>
        <a:p>
          <a:endParaRPr lang="zh-TW" altLang="en-US" sz="1600"/>
        </a:p>
      </dgm:t>
    </dgm:pt>
    <dgm:pt modelId="{AEB037FB-3506-4489-B759-08F852B0CEEA}" type="sibTrans" cxnId="{E8C11F4D-6EF4-4FB9-97F2-7EA95FD2BEA9}">
      <dgm:prSet/>
      <dgm:spPr/>
      <dgm:t>
        <a:bodyPr/>
        <a:lstStyle/>
        <a:p>
          <a:endParaRPr lang="zh-TW" altLang="en-US" sz="1600"/>
        </a:p>
      </dgm:t>
    </dgm:pt>
    <dgm:pt modelId="{03275413-6D40-4762-85A9-4FFEF64FAEE6}">
      <dgm:prSet custT="1"/>
      <dgm:spPr/>
      <dgm:t>
        <a:bodyPr/>
        <a:lstStyle/>
        <a:p>
          <a:r>
            <a:rPr lang="zh-TW" altLang="en-US" sz="1600" dirty="0" smtClean="0"/>
            <a:t>公司設備與儀器</a:t>
          </a:r>
          <a:endParaRPr lang="zh-TW" altLang="en-US" sz="1600" dirty="0"/>
        </a:p>
      </dgm:t>
    </dgm:pt>
    <dgm:pt modelId="{9ACF8C69-D972-4410-90FB-5F23EE42BA02}" type="parTrans" cxnId="{B4160048-4421-48FC-8F7A-6A16E7D3C164}">
      <dgm:prSet/>
      <dgm:spPr/>
      <dgm:t>
        <a:bodyPr/>
        <a:lstStyle/>
        <a:p>
          <a:endParaRPr lang="zh-TW" altLang="en-US" sz="1600"/>
        </a:p>
      </dgm:t>
    </dgm:pt>
    <dgm:pt modelId="{6D0DEDC1-C9F2-473E-9FC0-0C657D7DCB23}" type="sibTrans" cxnId="{B4160048-4421-48FC-8F7A-6A16E7D3C164}">
      <dgm:prSet/>
      <dgm:spPr/>
      <dgm:t>
        <a:bodyPr/>
        <a:lstStyle/>
        <a:p>
          <a:endParaRPr lang="zh-TW" altLang="en-US" sz="1600"/>
        </a:p>
      </dgm:t>
    </dgm:pt>
    <dgm:pt modelId="{BDD8A885-73F1-4B37-8D50-07E45D85BE7F}">
      <dgm:prSet custT="1"/>
      <dgm:spPr/>
      <dgm:t>
        <a:bodyPr/>
        <a:lstStyle/>
        <a:p>
          <a:r>
            <a:rPr lang="zh-TW" altLang="en-US" sz="1600" dirty="0" smtClean="0"/>
            <a:t>生產檢驗流程</a:t>
          </a:r>
          <a:endParaRPr lang="zh-TW" altLang="en-US" sz="1600" dirty="0"/>
        </a:p>
      </dgm:t>
    </dgm:pt>
    <dgm:pt modelId="{F423E060-1998-4296-85C5-3897070E3527}" type="parTrans" cxnId="{5DC0FAD6-39FD-47D6-B6FB-C2E75A9AA1B5}">
      <dgm:prSet/>
      <dgm:spPr/>
      <dgm:t>
        <a:bodyPr/>
        <a:lstStyle/>
        <a:p>
          <a:endParaRPr lang="zh-TW" altLang="en-US" sz="1600"/>
        </a:p>
      </dgm:t>
    </dgm:pt>
    <dgm:pt modelId="{4C6DB7E7-A28B-4048-9714-7C39E3049390}" type="sibTrans" cxnId="{5DC0FAD6-39FD-47D6-B6FB-C2E75A9AA1B5}">
      <dgm:prSet/>
      <dgm:spPr/>
      <dgm:t>
        <a:bodyPr/>
        <a:lstStyle/>
        <a:p>
          <a:endParaRPr lang="zh-TW" altLang="en-US" sz="1600"/>
        </a:p>
      </dgm:t>
    </dgm:pt>
    <dgm:pt modelId="{8C169356-B4EB-4DCF-A8F2-A4FA6FA0FC25}">
      <dgm:prSet phldrT="[文字]" custT="1"/>
      <dgm:spPr/>
      <dgm:t>
        <a:bodyPr/>
        <a:lstStyle/>
        <a:p>
          <a:r>
            <a:rPr lang="zh-TW" altLang="en-US" sz="1600" dirty="0" smtClean="0"/>
            <a:t>     </a:t>
          </a:r>
          <a:endParaRPr lang="zh-TW" altLang="en-US" sz="1600" dirty="0"/>
        </a:p>
      </dgm:t>
    </dgm:pt>
    <dgm:pt modelId="{4620885E-C4BA-4D41-8747-1F6732135150}" type="sibTrans" cxnId="{62468150-2218-4EC4-846E-C0F5D873B1EA}">
      <dgm:prSet/>
      <dgm:spPr/>
      <dgm:t>
        <a:bodyPr/>
        <a:lstStyle/>
        <a:p>
          <a:endParaRPr lang="zh-TW" altLang="en-US" sz="1600"/>
        </a:p>
      </dgm:t>
    </dgm:pt>
    <dgm:pt modelId="{C39FEC70-F700-468B-99A2-DAD731E9C581}" type="parTrans" cxnId="{62468150-2218-4EC4-846E-C0F5D873B1EA}">
      <dgm:prSet/>
      <dgm:spPr/>
      <dgm:t>
        <a:bodyPr/>
        <a:lstStyle/>
        <a:p>
          <a:endParaRPr lang="zh-TW" altLang="en-US" sz="1600"/>
        </a:p>
      </dgm:t>
    </dgm:pt>
    <dgm:pt modelId="{3458B1D9-9959-4474-BA1A-220A1965C408}">
      <dgm:prSet custT="1"/>
      <dgm:spPr/>
      <dgm:t>
        <a:bodyPr/>
        <a:lstStyle/>
        <a:p>
          <a:r>
            <a:rPr lang="zh-TW" altLang="en-US" sz="1600" dirty="0" smtClean="0"/>
            <a:t>公司簡介</a:t>
          </a:r>
          <a:endParaRPr lang="zh-TW" altLang="en-US" sz="1600" dirty="0"/>
        </a:p>
      </dgm:t>
    </dgm:pt>
    <dgm:pt modelId="{82674207-D75B-4BA6-9696-59F1AECC593E}" type="sibTrans" cxnId="{390DB069-ED93-4421-90D2-7EB8DA984160}">
      <dgm:prSet/>
      <dgm:spPr/>
      <dgm:t>
        <a:bodyPr/>
        <a:lstStyle/>
        <a:p>
          <a:endParaRPr lang="zh-TW" altLang="en-US" sz="1600"/>
        </a:p>
      </dgm:t>
    </dgm:pt>
    <dgm:pt modelId="{1F286179-C2F7-400D-987A-AFE2A7F6D4BF}" type="parTrans" cxnId="{390DB069-ED93-4421-90D2-7EB8DA984160}">
      <dgm:prSet/>
      <dgm:spPr/>
      <dgm:t>
        <a:bodyPr/>
        <a:lstStyle/>
        <a:p>
          <a:endParaRPr lang="zh-TW" altLang="en-US" sz="1600"/>
        </a:p>
      </dgm:t>
    </dgm:pt>
    <dgm:pt modelId="{C2401F4B-1265-4C47-BE98-5F52E28B04EA}" type="pres">
      <dgm:prSet presAssocID="{9584BD12-454B-47D0-A834-B16334110A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702040D-2DD7-4A90-813B-CF0B5154A227}" type="pres">
      <dgm:prSet presAssocID="{8C169356-B4EB-4DCF-A8F2-A4FA6FA0FC25}" presName="composite" presStyleCnt="0"/>
      <dgm:spPr/>
    </dgm:pt>
    <dgm:pt modelId="{860942A0-4CCC-47AB-93C4-C8B372D12137}" type="pres">
      <dgm:prSet presAssocID="{8C169356-B4EB-4DCF-A8F2-A4FA6FA0FC25}" presName="parentText" presStyleLbl="alignNode1" presStyleIdx="0" presStyleCnt="9" custLinFactNeighborX="-19522" custLinFactNeighborY="-273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E3F6FC-983F-4B05-BDEF-C3ABFEEEDB22}" type="pres">
      <dgm:prSet presAssocID="{8C169356-B4EB-4DCF-A8F2-A4FA6FA0FC25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62DC1-5EE2-4776-A79A-9FDE6506EB24}" type="pres">
      <dgm:prSet presAssocID="{4620885E-C4BA-4D41-8747-1F6732135150}" presName="sp" presStyleCnt="0"/>
      <dgm:spPr/>
    </dgm:pt>
    <dgm:pt modelId="{3808695C-6CBD-4E45-B820-57072E2A314E}" type="pres">
      <dgm:prSet presAssocID="{A0E12282-2EDD-436B-951E-0D2081493420}" presName="composite" presStyleCnt="0"/>
      <dgm:spPr/>
    </dgm:pt>
    <dgm:pt modelId="{FF101A56-A047-495C-9CA8-3FB76A812AE2}" type="pres">
      <dgm:prSet presAssocID="{A0E12282-2EDD-436B-951E-0D2081493420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DFE6F-3F53-4D84-8F00-CD75C1611A29}" type="pres">
      <dgm:prSet presAssocID="{A0E12282-2EDD-436B-951E-0D2081493420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19EC8-D0E4-460C-93A8-5D950287324E}" type="pres">
      <dgm:prSet presAssocID="{4590EF3B-FDCA-4350-9D15-FBF65874F873}" presName="sp" presStyleCnt="0"/>
      <dgm:spPr/>
    </dgm:pt>
    <dgm:pt modelId="{9B1F2CDD-FC30-4ED3-BFF7-72ABD1C47197}" type="pres">
      <dgm:prSet presAssocID="{54E68F00-1B4F-47B8-981B-78AD6AFE0926}" presName="composite" presStyleCnt="0"/>
      <dgm:spPr/>
    </dgm:pt>
    <dgm:pt modelId="{6F68448F-A42C-48F6-A5FF-BDD12F183A6D}" type="pres">
      <dgm:prSet presAssocID="{54E68F00-1B4F-47B8-981B-78AD6AFE0926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AE1219-0D1F-4F72-BBE7-346857EF89EA}" type="pres">
      <dgm:prSet presAssocID="{54E68F00-1B4F-47B8-981B-78AD6AFE0926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1796A-D720-40DC-8ABC-26A3205DB78B}" type="pres">
      <dgm:prSet presAssocID="{9D91D259-EC8D-4E07-88F1-ABBB3B89D3E6}" presName="sp" presStyleCnt="0"/>
      <dgm:spPr/>
    </dgm:pt>
    <dgm:pt modelId="{910C23E4-D57F-4D40-BA4A-8CD0E3484AE8}" type="pres">
      <dgm:prSet presAssocID="{BCD4DF5D-49F1-4797-BE45-45CDA1A543A0}" presName="composite" presStyleCnt="0"/>
      <dgm:spPr/>
    </dgm:pt>
    <dgm:pt modelId="{BF2C0479-5C83-4315-B2F5-0538CB67A627}" type="pres">
      <dgm:prSet presAssocID="{BCD4DF5D-49F1-4797-BE45-45CDA1A543A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7DD17B-DBE3-487C-9011-502B800E51C6}" type="pres">
      <dgm:prSet presAssocID="{BCD4DF5D-49F1-4797-BE45-45CDA1A543A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BDC3C-B9F5-4F42-813A-97A294FEC586}" type="pres">
      <dgm:prSet presAssocID="{69B69BD2-D6EC-4DDF-A371-1A9BFB730C30}" presName="sp" presStyleCnt="0"/>
      <dgm:spPr/>
    </dgm:pt>
    <dgm:pt modelId="{8A1D6FF0-4C33-405D-8925-937D013E7900}" type="pres">
      <dgm:prSet presAssocID="{ADC5C94B-C4A6-405E-AC88-622DEAF0D4AE}" presName="composite" presStyleCnt="0"/>
      <dgm:spPr/>
    </dgm:pt>
    <dgm:pt modelId="{EC7E8ED9-FFD6-46FF-8CC4-FC64CAF91B5F}" type="pres">
      <dgm:prSet presAssocID="{ADC5C94B-C4A6-405E-AC88-622DEAF0D4AE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171D5-ABD2-456F-9D14-47B98971D5FF}" type="pres">
      <dgm:prSet presAssocID="{ADC5C94B-C4A6-405E-AC88-622DEAF0D4AE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F2ECE-9BA3-4306-B685-232DC2E3AEC6}" type="pres">
      <dgm:prSet presAssocID="{9B832898-8BEB-412E-9A4F-1B13116143E5}" presName="sp" presStyleCnt="0"/>
      <dgm:spPr/>
    </dgm:pt>
    <dgm:pt modelId="{A27FEEAC-4B74-4513-8382-F1FD212F4675}" type="pres">
      <dgm:prSet presAssocID="{BB9F32C7-441E-4DAF-8282-B46B048602C1}" presName="composite" presStyleCnt="0"/>
      <dgm:spPr/>
    </dgm:pt>
    <dgm:pt modelId="{48C61DC6-A28D-4895-8433-6955B76B6399}" type="pres">
      <dgm:prSet presAssocID="{BB9F32C7-441E-4DAF-8282-B46B048602C1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029FE9-57DB-4026-BE3A-15CEFC2137D9}" type="pres">
      <dgm:prSet presAssocID="{BB9F32C7-441E-4DAF-8282-B46B048602C1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F9FACA-56FA-4F20-9573-96A029FF3E5A}" type="pres">
      <dgm:prSet presAssocID="{7B5D9E7C-87F8-4831-8CD7-5ADBDB11E19D}" presName="sp" presStyleCnt="0"/>
      <dgm:spPr/>
    </dgm:pt>
    <dgm:pt modelId="{AA032328-A1D3-46AB-A558-3318D608B4AF}" type="pres">
      <dgm:prSet presAssocID="{D69C7484-70E9-4866-8177-B6517A2178E3}" presName="composite" presStyleCnt="0"/>
      <dgm:spPr/>
    </dgm:pt>
    <dgm:pt modelId="{C137C31E-B29D-46BB-9116-22E7D949311D}" type="pres">
      <dgm:prSet presAssocID="{D69C7484-70E9-4866-8177-B6517A2178E3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D00CCB-AC7D-49CC-BEBC-16A138368C2A}" type="pres">
      <dgm:prSet presAssocID="{D69C7484-70E9-4866-8177-B6517A2178E3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47ECC6-59CE-427F-9CB1-5914BF508807}" type="pres">
      <dgm:prSet presAssocID="{8211B754-5829-4637-AC2E-5A8424646385}" presName="sp" presStyleCnt="0"/>
      <dgm:spPr/>
    </dgm:pt>
    <dgm:pt modelId="{33162657-29A3-4615-A795-76BFF5467A89}" type="pres">
      <dgm:prSet presAssocID="{9BE7D9AD-2CD5-4AF9-9483-0153CA04F8C3}" presName="composite" presStyleCnt="0"/>
      <dgm:spPr/>
    </dgm:pt>
    <dgm:pt modelId="{EAC51983-A915-47DE-A0FD-0434E83A30EB}" type="pres">
      <dgm:prSet presAssocID="{9BE7D9AD-2CD5-4AF9-9483-0153CA04F8C3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A8BD2E-6086-416A-9932-D661B706FF06}" type="pres">
      <dgm:prSet presAssocID="{9BE7D9AD-2CD5-4AF9-9483-0153CA04F8C3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2D6870-81D7-456A-985D-7DE15BA2AF72}" type="pres">
      <dgm:prSet presAssocID="{7AF533AB-D1CB-4BAE-BB41-BB314ABD8B54}" presName="sp" presStyleCnt="0"/>
      <dgm:spPr/>
    </dgm:pt>
    <dgm:pt modelId="{27E76BDF-7EB3-42C5-9E91-046A3639B66D}" type="pres">
      <dgm:prSet presAssocID="{0E27C96C-6408-40F0-B690-02BB8050BA39}" presName="composite" presStyleCnt="0"/>
      <dgm:spPr/>
    </dgm:pt>
    <dgm:pt modelId="{D7349748-AC7B-4E08-B7F0-78E1117661D1}" type="pres">
      <dgm:prSet presAssocID="{0E27C96C-6408-40F0-B690-02BB8050BA39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CC2F33-5092-4427-AAC1-549B44B4CDA2}" type="pres">
      <dgm:prSet presAssocID="{0E27C96C-6408-40F0-B690-02BB8050BA39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369F70-0B7C-4815-BDCB-08C564D42999}" srcId="{54E68F00-1B4F-47B8-981B-78AD6AFE0926}" destId="{0A0B636D-E990-4095-ABC0-4AF45466D710}" srcOrd="0" destOrd="0" parTransId="{9A2E6459-FC8E-41DF-AB23-5040A88F5A49}" sibTransId="{913914F3-AB78-4766-8DE4-0718FAB2D855}"/>
    <dgm:cxn modelId="{830B4DAA-1E56-4B0D-A37A-1742930E0B1E}" type="presOf" srcId="{8C169356-B4EB-4DCF-A8F2-A4FA6FA0FC25}" destId="{860942A0-4CCC-47AB-93C4-C8B372D12137}" srcOrd="0" destOrd="0" presId="urn:microsoft.com/office/officeart/2005/8/layout/chevron2"/>
    <dgm:cxn modelId="{8ABB2348-C754-4FE9-B462-53057D61232D}" srcId="{9584BD12-454B-47D0-A834-B16334110AC5}" destId="{0E27C96C-6408-40F0-B690-02BB8050BA39}" srcOrd="8" destOrd="0" parTransId="{FB6E3389-88E0-4869-BF60-892CDF070475}" sibTransId="{B02B4116-EAE5-4282-8A12-EE697412BC42}"/>
    <dgm:cxn modelId="{66FA410A-C11C-408D-9B25-382234497690}" srcId="{9584BD12-454B-47D0-A834-B16334110AC5}" destId="{ADC5C94B-C4A6-405E-AC88-622DEAF0D4AE}" srcOrd="4" destOrd="0" parTransId="{92E6CCA4-F82F-45E0-8E70-BEE69B316908}" sibTransId="{9B832898-8BEB-412E-9A4F-1B13116143E5}"/>
    <dgm:cxn modelId="{88BD40E7-E9F9-4497-9A53-5B5A0F3B0D00}" type="presOf" srcId="{D69C7484-70E9-4866-8177-B6517A2178E3}" destId="{C137C31E-B29D-46BB-9116-22E7D949311D}" srcOrd="0" destOrd="0" presId="urn:microsoft.com/office/officeart/2005/8/layout/chevron2"/>
    <dgm:cxn modelId="{AEE860E0-0DD7-47B6-982A-C03F9279A61F}" type="presOf" srcId="{54E68F00-1B4F-47B8-981B-78AD6AFE0926}" destId="{6F68448F-A42C-48F6-A5FF-BDD12F183A6D}" srcOrd="0" destOrd="0" presId="urn:microsoft.com/office/officeart/2005/8/layout/chevron2"/>
    <dgm:cxn modelId="{E8C11F4D-6EF4-4FB9-97F2-7EA95FD2BEA9}" srcId="{D69C7484-70E9-4866-8177-B6517A2178E3}" destId="{76E34FA0-C076-4DFB-912D-B4063D4999A3}" srcOrd="0" destOrd="0" parTransId="{FE0B3210-CDCF-4596-A9ED-184FE80A7840}" sibTransId="{AEB037FB-3506-4489-B759-08F852B0CEEA}"/>
    <dgm:cxn modelId="{5C320999-BCB0-4EA0-89D2-92E59589BD34}" type="presOf" srcId="{9BE7D9AD-2CD5-4AF9-9483-0153CA04F8C3}" destId="{EAC51983-A915-47DE-A0FD-0434E83A30EB}" srcOrd="0" destOrd="0" presId="urn:microsoft.com/office/officeart/2005/8/layout/chevron2"/>
    <dgm:cxn modelId="{7390E99C-731F-4E37-BFB7-4B0AB1278C5B}" type="presOf" srcId="{0E27C96C-6408-40F0-B690-02BB8050BA39}" destId="{D7349748-AC7B-4E08-B7F0-78E1117661D1}" srcOrd="0" destOrd="0" presId="urn:microsoft.com/office/officeart/2005/8/layout/chevron2"/>
    <dgm:cxn modelId="{2F894580-B784-4D39-B72A-106FFB2E6332}" type="presOf" srcId="{BCD4DF5D-49F1-4797-BE45-45CDA1A543A0}" destId="{BF2C0479-5C83-4315-B2F5-0538CB67A627}" srcOrd="0" destOrd="0" presId="urn:microsoft.com/office/officeart/2005/8/layout/chevron2"/>
    <dgm:cxn modelId="{E4C7461A-94A4-48BE-AFC2-6FEBE7F5D9F8}" type="presOf" srcId="{A0E12282-2EDD-436B-951E-0D2081493420}" destId="{FF101A56-A047-495C-9CA8-3FB76A812AE2}" srcOrd="0" destOrd="0" presId="urn:microsoft.com/office/officeart/2005/8/layout/chevron2"/>
    <dgm:cxn modelId="{65355B15-F0D4-4704-8F02-E6DC7D282997}" type="presOf" srcId="{0A0B636D-E990-4095-ABC0-4AF45466D710}" destId="{C2AE1219-0D1F-4F72-BBE7-346857EF89EA}" srcOrd="0" destOrd="0" presId="urn:microsoft.com/office/officeart/2005/8/layout/chevron2"/>
    <dgm:cxn modelId="{7642692D-DF33-468B-BF84-BA7CBF2EDD14}" srcId="{9584BD12-454B-47D0-A834-B16334110AC5}" destId="{D69C7484-70E9-4866-8177-B6517A2178E3}" srcOrd="6" destOrd="0" parTransId="{8FAEF556-C620-44FA-B20E-7EFDE8A489A0}" sibTransId="{8211B754-5829-4637-AC2E-5A8424646385}"/>
    <dgm:cxn modelId="{FFEA606B-F4BD-4BAC-99A6-E3AF747C0D54}" type="presOf" srcId="{94D5E976-EE6E-4B50-9298-0544DF9C8109}" destId="{D7029FE9-57DB-4026-BE3A-15CEFC2137D9}" srcOrd="0" destOrd="0" presId="urn:microsoft.com/office/officeart/2005/8/layout/chevron2"/>
    <dgm:cxn modelId="{0D3F78EE-AC4C-4665-8887-3FB687EE002C}" srcId="{9584BD12-454B-47D0-A834-B16334110AC5}" destId="{9BE7D9AD-2CD5-4AF9-9483-0153CA04F8C3}" srcOrd="7" destOrd="0" parTransId="{93AA83FD-74D8-4311-97E5-9B7CC54329B3}" sibTransId="{7AF533AB-D1CB-4BAE-BB41-BB314ABD8B54}"/>
    <dgm:cxn modelId="{8A49BCFC-4B78-4A36-A5A0-61B2D6A7C877}" srcId="{9584BD12-454B-47D0-A834-B16334110AC5}" destId="{54E68F00-1B4F-47B8-981B-78AD6AFE0926}" srcOrd="2" destOrd="0" parTransId="{DFA4F37F-016C-49AC-96AD-8C7AB0B30223}" sibTransId="{9D91D259-EC8D-4E07-88F1-ABBB3B89D3E6}"/>
    <dgm:cxn modelId="{655A9E74-5E89-416C-A614-BC4145BDE7D1}" type="presOf" srcId="{10376DA5-78A2-4B37-B290-1D879286D39A}" destId="{FEB171D5-ABD2-456F-9D14-47B98971D5FF}" srcOrd="0" destOrd="0" presId="urn:microsoft.com/office/officeart/2005/8/layout/chevron2"/>
    <dgm:cxn modelId="{B4160048-4421-48FC-8F7A-6A16E7D3C164}" srcId="{9BE7D9AD-2CD5-4AF9-9483-0153CA04F8C3}" destId="{03275413-6D40-4762-85A9-4FFEF64FAEE6}" srcOrd="0" destOrd="0" parTransId="{9ACF8C69-D972-4410-90FB-5F23EE42BA02}" sibTransId="{6D0DEDC1-C9F2-473E-9FC0-0C657D7DCB23}"/>
    <dgm:cxn modelId="{4E67F3C9-4260-4A87-A63A-D7DDED449A0D}" srcId="{ADC5C94B-C4A6-405E-AC88-622DEAF0D4AE}" destId="{10376DA5-78A2-4B37-B290-1D879286D39A}" srcOrd="0" destOrd="0" parTransId="{C28EA221-46A7-48FC-864F-18A39340343F}" sibTransId="{3F419582-D341-4130-8BF9-936ACF59440F}"/>
    <dgm:cxn modelId="{AB8D9C92-38CD-4C86-82D2-1E421847799A}" srcId="{BCD4DF5D-49F1-4797-BE45-45CDA1A543A0}" destId="{19FC10FC-D66F-4099-BDCD-747440440F25}" srcOrd="0" destOrd="0" parTransId="{C084693E-2BE6-4090-A999-32012C27E926}" sibTransId="{B5F5A198-D536-4815-B057-AEAADA0165C7}"/>
    <dgm:cxn modelId="{4EE4488C-9ADC-45CF-B8C3-D956454C63A5}" type="presOf" srcId="{19FC10FC-D66F-4099-BDCD-747440440F25}" destId="{C47DD17B-DBE3-487C-9011-502B800E51C6}" srcOrd="0" destOrd="0" presId="urn:microsoft.com/office/officeart/2005/8/layout/chevron2"/>
    <dgm:cxn modelId="{63CC7CD2-D5C7-42B2-8341-A1A5D7623024}" srcId="{9584BD12-454B-47D0-A834-B16334110AC5}" destId="{BB9F32C7-441E-4DAF-8282-B46B048602C1}" srcOrd="5" destOrd="0" parTransId="{7DC6FC3A-0BD1-430D-8944-5D5FEC8DCB97}" sibTransId="{7B5D9E7C-87F8-4831-8CD7-5ADBDB11E19D}"/>
    <dgm:cxn modelId="{B4CAF291-30BF-4347-9031-45F00F82C971}" type="presOf" srcId="{9584BD12-454B-47D0-A834-B16334110AC5}" destId="{C2401F4B-1265-4C47-BE98-5F52E28B04EA}" srcOrd="0" destOrd="0" presId="urn:microsoft.com/office/officeart/2005/8/layout/chevron2"/>
    <dgm:cxn modelId="{40E0BE53-CD84-44B1-A3B7-01F32D0DC0F6}" type="presOf" srcId="{76E34FA0-C076-4DFB-912D-B4063D4999A3}" destId="{ABD00CCB-AC7D-49CC-BEBC-16A138368C2A}" srcOrd="0" destOrd="0" presId="urn:microsoft.com/office/officeart/2005/8/layout/chevron2"/>
    <dgm:cxn modelId="{58A7C9F6-0E7A-4DC5-B8C1-1BC8420E536C}" type="presOf" srcId="{BB9F32C7-441E-4DAF-8282-B46B048602C1}" destId="{48C61DC6-A28D-4895-8433-6955B76B6399}" srcOrd="0" destOrd="0" presId="urn:microsoft.com/office/officeart/2005/8/layout/chevron2"/>
    <dgm:cxn modelId="{803904B2-96FD-45C8-A31A-FE17F4513BD1}" type="presOf" srcId="{BDD8A885-73F1-4B37-8D50-07E45D85BE7F}" destId="{D5CC2F33-5092-4427-AAC1-549B44B4CDA2}" srcOrd="0" destOrd="0" presId="urn:microsoft.com/office/officeart/2005/8/layout/chevron2"/>
    <dgm:cxn modelId="{1E69428D-2FBA-40A1-B892-41F9BC92CDB1}" type="presOf" srcId="{3458B1D9-9959-4474-BA1A-220A1965C408}" destId="{5AE3F6FC-983F-4B05-BDEF-C3ABFEEEDB22}" srcOrd="0" destOrd="0" presId="urn:microsoft.com/office/officeart/2005/8/layout/chevron2"/>
    <dgm:cxn modelId="{F0B2A042-AF0C-4DED-B201-A5DA1D7529DA}" srcId="{9584BD12-454B-47D0-A834-B16334110AC5}" destId="{A0E12282-2EDD-436B-951E-0D2081493420}" srcOrd="1" destOrd="0" parTransId="{31D657F1-EF10-4F84-B59A-EE5629E489F7}" sibTransId="{4590EF3B-FDCA-4350-9D15-FBF65874F873}"/>
    <dgm:cxn modelId="{30BAA47B-E541-44BF-B1C1-5BB53452A736}" srcId="{9584BD12-454B-47D0-A834-B16334110AC5}" destId="{BCD4DF5D-49F1-4797-BE45-45CDA1A543A0}" srcOrd="3" destOrd="0" parTransId="{B2BA8764-EF66-4A5C-8E14-E6BE0A0AEEEE}" sibTransId="{69B69BD2-D6EC-4DDF-A371-1A9BFB730C30}"/>
    <dgm:cxn modelId="{5DC0FAD6-39FD-47D6-B6FB-C2E75A9AA1B5}" srcId="{0E27C96C-6408-40F0-B690-02BB8050BA39}" destId="{BDD8A885-73F1-4B37-8D50-07E45D85BE7F}" srcOrd="0" destOrd="0" parTransId="{F423E060-1998-4296-85C5-3897070E3527}" sibTransId="{4C6DB7E7-A28B-4048-9714-7C39E3049390}"/>
    <dgm:cxn modelId="{62468150-2218-4EC4-846E-C0F5D873B1EA}" srcId="{9584BD12-454B-47D0-A834-B16334110AC5}" destId="{8C169356-B4EB-4DCF-A8F2-A4FA6FA0FC25}" srcOrd="0" destOrd="0" parTransId="{C39FEC70-F700-468B-99A2-DAD731E9C581}" sibTransId="{4620885E-C4BA-4D41-8747-1F6732135150}"/>
    <dgm:cxn modelId="{95F84E94-E59E-4706-ABEB-2C96B821D6F6}" type="presOf" srcId="{B99C8D58-04D3-4149-9147-69E0A05A952E}" destId="{398DFE6F-3F53-4D84-8F00-CD75C1611A29}" srcOrd="0" destOrd="0" presId="urn:microsoft.com/office/officeart/2005/8/layout/chevron2"/>
    <dgm:cxn modelId="{498CC3EC-17D1-4EDB-B147-BA69EA616EDD}" type="presOf" srcId="{03275413-6D40-4762-85A9-4FFEF64FAEE6}" destId="{D5A8BD2E-6086-416A-9932-D661B706FF06}" srcOrd="0" destOrd="0" presId="urn:microsoft.com/office/officeart/2005/8/layout/chevron2"/>
    <dgm:cxn modelId="{390DB069-ED93-4421-90D2-7EB8DA984160}" srcId="{8C169356-B4EB-4DCF-A8F2-A4FA6FA0FC25}" destId="{3458B1D9-9959-4474-BA1A-220A1965C408}" srcOrd="0" destOrd="0" parTransId="{1F286179-C2F7-400D-987A-AFE2A7F6D4BF}" sibTransId="{82674207-D75B-4BA6-9696-59F1AECC593E}"/>
    <dgm:cxn modelId="{377938A2-9FB7-4663-8E5E-FC973BCABA76}" type="presOf" srcId="{ADC5C94B-C4A6-405E-AC88-622DEAF0D4AE}" destId="{EC7E8ED9-FFD6-46FF-8CC4-FC64CAF91B5F}" srcOrd="0" destOrd="0" presId="urn:microsoft.com/office/officeart/2005/8/layout/chevron2"/>
    <dgm:cxn modelId="{BAAB5AD7-E12F-434A-A0D1-A8EDEE2A5F83}" srcId="{A0E12282-2EDD-436B-951E-0D2081493420}" destId="{B99C8D58-04D3-4149-9147-69E0A05A952E}" srcOrd="0" destOrd="0" parTransId="{71744D94-7AD8-49D8-A985-1071DB159622}" sibTransId="{D491F321-2CF5-4615-994F-79098B64514E}"/>
    <dgm:cxn modelId="{C2526621-8876-4273-95DA-5F8BB644D898}" srcId="{BB9F32C7-441E-4DAF-8282-B46B048602C1}" destId="{94D5E976-EE6E-4B50-9298-0544DF9C8109}" srcOrd="0" destOrd="0" parTransId="{15005C07-A910-4165-AD06-D060319FDB42}" sibTransId="{C1495CAF-3A53-45CC-BD7F-3A591C7CDAF0}"/>
    <dgm:cxn modelId="{643653D5-B566-49C8-8D28-2874BBBD2388}" type="presParOf" srcId="{C2401F4B-1265-4C47-BE98-5F52E28B04EA}" destId="{8702040D-2DD7-4A90-813B-CF0B5154A227}" srcOrd="0" destOrd="0" presId="urn:microsoft.com/office/officeart/2005/8/layout/chevron2"/>
    <dgm:cxn modelId="{8369B2A1-18FF-40A4-857E-E2C2AED6C4F9}" type="presParOf" srcId="{8702040D-2DD7-4A90-813B-CF0B5154A227}" destId="{860942A0-4CCC-47AB-93C4-C8B372D12137}" srcOrd="0" destOrd="0" presId="urn:microsoft.com/office/officeart/2005/8/layout/chevron2"/>
    <dgm:cxn modelId="{AFB0CFCA-A301-47AB-A3C7-8F7E4B17EE01}" type="presParOf" srcId="{8702040D-2DD7-4A90-813B-CF0B5154A227}" destId="{5AE3F6FC-983F-4B05-BDEF-C3ABFEEEDB22}" srcOrd="1" destOrd="0" presId="urn:microsoft.com/office/officeart/2005/8/layout/chevron2"/>
    <dgm:cxn modelId="{08ECC39D-5B59-47BD-8D17-E4E01A43B27B}" type="presParOf" srcId="{C2401F4B-1265-4C47-BE98-5F52E28B04EA}" destId="{DF862DC1-5EE2-4776-A79A-9FDE6506EB24}" srcOrd="1" destOrd="0" presId="urn:microsoft.com/office/officeart/2005/8/layout/chevron2"/>
    <dgm:cxn modelId="{D681A875-63F7-4FF3-BFDA-8E768A045FBF}" type="presParOf" srcId="{C2401F4B-1265-4C47-BE98-5F52E28B04EA}" destId="{3808695C-6CBD-4E45-B820-57072E2A314E}" srcOrd="2" destOrd="0" presId="urn:microsoft.com/office/officeart/2005/8/layout/chevron2"/>
    <dgm:cxn modelId="{747363E2-198D-4ADB-B980-9EF6DBB58301}" type="presParOf" srcId="{3808695C-6CBD-4E45-B820-57072E2A314E}" destId="{FF101A56-A047-495C-9CA8-3FB76A812AE2}" srcOrd="0" destOrd="0" presId="urn:microsoft.com/office/officeart/2005/8/layout/chevron2"/>
    <dgm:cxn modelId="{1A07497B-A4B2-4088-A489-2B6BE9012652}" type="presParOf" srcId="{3808695C-6CBD-4E45-B820-57072E2A314E}" destId="{398DFE6F-3F53-4D84-8F00-CD75C1611A29}" srcOrd="1" destOrd="0" presId="urn:microsoft.com/office/officeart/2005/8/layout/chevron2"/>
    <dgm:cxn modelId="{D8D01F25-4B20-46F8-9D4C-ED87B0E18F78}" type="presParOf" srcId="{C2401F4B-1265-4C47-BE98-5F52E28B04EA}" destId="{F6219EC8-D0E4-460C-93A8-5D950287324E}" srcOrd="3" destOrd="0" presId="urn:microsoft.com/office/officeart/2005/8/layout/chevron2"/>
    <dgm:cxn modelId="{9AAFA0BD-4710-4AE4-B384-0FC9C111A44D}" type="presParOf" srcId="{C2401F4B-1265-4C47-BE98-5F52E28B04EA}" destId="{9B1F2CDD-FC30-4ED3-BFF7-72ABD1C47197}" srcOrd="4" destOrd="0" presId="urn:microsoft.com/office/officeart/2005/8/layout/chevron2"/>
    <dgm:cxn modelId="{476A0E6B-72E2-410E-99F6-0D855354E9FF}" type="presParOf" srcId="{9B1F2CDD-FC30-4ED3-BFF7-72ABD1C47197}" destId="{6F68448F-A42C-48F6-A5FF-BDD12F183A6D}" srcOrd="0" destOrd="0" presId="urn:microsoft.com/office/officeart/2005/8/layout/chevron2"/>
    <dgm:cxn modelId="{28890D94-3A40-4FE2-9F2F-85312014E0D3}" type="presParOf" srcId="{9B1F2CDD-FC30-4ED3-BFF7-72ABD1C47197}" destId="{C2AE1219-0D1F-4F72-BBE7-346857EF89EA}" srcOrd="1" destOrd="0" presId="urn:microsoft.com/office/officeart/2005/8/layout/chevron2"/>
    <dgm:cxn modelId="{97328E19-2919-4812-B2BD-9E179BD49436}" type="presParOf" srcId="{C2401F4B-1265-4C47-BE98-5F52E28B04EA}" destId="{E051796A-D720-40DC-8ABC-26A3205DB78B}" srcOrd="5" destOrd="0" presId="urn:microsoft.com/office/officeart/2005/8/layout/chevron2"/>
    <dgm:cxn modelId="{6DBF6057-A5A0-4D53-B189-18B3E9A8A875}" type="presParOf" srcId="{C2401F4B-1265-4C47-BE98-5F52E28B04EA}" destId="{910C23E4-D57F-4D40-BA4A-8CD0E3484AE8}" srcOrd="6" destOrd="0" presId="urn:microsoft.com/office/officeart/2005/8/layout/chevron2"/>
    <dgm:cxn modelId="{EFB55D4F-6ACA-486F-B027-3A07862AF007}" type="presParOf" srcId="{910C23E4-D57F-4D40-BA4A-8CD0E3484AE8}" destId="{BF2C0479-5C83-4315-B2F5-0538CB67A627}" srcOrd="0" destOrd="0" presId="urn:microsoft.com/office/officeart/2005/8/layout/chevron2"/>
    <dgm:cxn modelId="{9FEE65A0-5637-460C-BCBE-03FDCF31977B}" type="presParOf" srcId="{910C23E4-D57F-4D40-BA4A-8CD0E3484AE8}" destId="{C47DD17B-DBE3-487C-9011-502B800E51C6}" srcOrd="1" destOrd="0" presId="urn:microsoft.com/office/officeart/2005/8/layout/chevron2"/>
    <dgm:cxn modelId="{04089E41-72DE-4F55-914A-105C6B0572B4}" type="presParOf" srcId="{C2401F4B-1265-4C47-BE98-5F52E28B04EA}" destId="{56FBDC3C-B9F5-4F42-813A-97A294FEC586}" srcOrd="7" destOrd="0" presId="urn:microsoft.com/office/officeart/2005/8/layout/chevron2"/>
    <dgm:cxn modelId="{7050CB41-084C-40B2-8996-24EB0F191759}" type="presParOf" srcId="{C2401F4B-1265-4C47-BE98-5F52E28B04EA}" destId="{8A1D6FF0-4C33-405D-8925-937D013E7900}" srcOrd="8" destOrd="0" presId="urn:microsoft.com/office/officeart/2005/8/layout/chevron2"/>
    <dgm:cxn modelId="{9BA94DD3-E4E5-4572-9CFB-C1DAFA829B97}" type="presParOf" srcId="{8A1D6FF0-4C33-405D-8925-937D013E7900}" destId="{EC7E8ED9-FFD6-46FF-8CC4-FC64CAF91B5F}" srcOrd="0" destOrd="0" presId="urn:microsoft.com/office/officeart/2005/8/layout/chevron2"/>
    <dgm:cxn modelId="{B10B2010-DD2A-48BA-A988-EE093A4FF40F}" type="presParOf" srcId="{8A1D6FF0-4C33-405D-8925-937D013E7900}" destId="{FEB171D5-ABD2-456F-9D14-47B98971D5FF}" srcOrd="1" destOrd="0" presId="urn:microsoft.com/office/officeart/2005/8/layout/chevron2"/>
    <dgm:cxn modelId="{E3F00424-CCAB-4146-95BC-4FCF6BB034FA}" type="presParOf" srcId="{C2401F4B-1265-4C47-BE98-5F52E28B04EA}" destId="{FD4F2ECE-9BA3-4306-B685-232DC2E3AEC6}" srcOrd="9" destOrd="0" presId="urn:microsoft.com/office/officeart/2005/8/layout/chevron2"/>
    <dgm:cxn modelId="{F44F394E-634B-466D-A07F-2A630B70C54A}" type="presParOf" srcId="{C2401F4B-1265-4C47-BE98-5F52E28B04EA}" destId="{A27FEEAC-4B74-4513-8382-F1FD212F4675}" srcOrd="10" destOrd="0" presId="urn:microsoft.com/office/officeart/2005/8/layout/chevron2"/>
    <dgm:cxn modelId="{0B86A97A-1903-4B0D-AB3E-377CC2F2C25D}" type="presParOf" srcId="{A27FEEAC-4B74-4513-8382-F1FD212F4675}" destId="{48C61DC6-A28D-4895-8433-6955B76B6399}" srcOrd="0" destOrd="0" presId="urn:microsoft.com/office/officeart/2005/8/layout/chevron2"/>
    <dgm:cxn modelId="{39827644-9F33-4046-8F8C-EDAAE1146A1F}" type="presParOf" srcId="{A27FEEAC-4B74-4513-8382-F1FD212F4675}" destId="{D7029FE9-57DB-4026-BE3A-15CEFC2137D9}" srcOrd="1" destOrd="0" presId="urn:microsoft.com/office/officeart/2005/8/layout/chevron2"/>
    <dgm:cxn modelId="{2F4FFC3A-6138-4289-8F32-341EC4F1A55A}" type="presParOf" srcId="{C2401F4B-1265-4C47-BE98-5F52E28B04EA}" destId="{BDF9FACA-56FA-4F20-9573-96A029FF3E5A}" srcOrd="11" destOrd="0" presId="urn:microsoft.com/office/officeart/2005/8/layout/chevron2"/>
    <dgm:cxn modelId="{3EE07ED0-F735-4EF6-9B15-5E7A8505CDCC}" type="presParOf" srcId="{C2401F4B-1265-4C47-BE98-5F52E28B04EA}" destId="{AA032328-A1D3-46AB-A558-3318D608B4AF}" srcOrd="12" destOrd="0" presId="urn:microsoft.com/office/officeart/2005/8/layout/chevron2"/>
    <dgm:cxn modelId="{7752BA5C-3FB0-4586-A492-96BC5EB98DB2}" type="presParOf" srcId="{AA032328-A1D3-46AB-A558-3318D608B4AF}" destId="{C137C31E-B29D-46BB-9116-22E7D949311D}" srcOrd="0" destOrd="0" presId="urn:microsoft.com/office/officeart/2005/8/layout/chevron2"/>
    <dgm:cxn modelId="{1DE35328-B6F3-440F-9C6F-121BDA25C5BD}" type="presParOf" srcId="{AA032328-A1D3-46AB-A558-3318D608B4AF}" destId="{ABD00CCB-AC7D-49CC-BEBC-16A138368C2A}" srcOrd="1" destOrd="0" presId="urn:microsoft.com/office/officeart/2005/8/layout/chevron2"/>
    <dgm:cxn modelId="{188DE65F-C80C-4A71-B059-A483C1BA2713}" type="presParOf" srcId="{C2401F4B-1265-4C47-BE98-5F52E28B04EA}" destId="{9847ECC6-59CE-427F-9CB1-5914BF508807}" srcOrd="13" destOrd="0" presId="urn:microsoft.com/office/officeart/2005/8/layout/chevron2"/>
    <dgm:cxn modelId="{8D0D4836-6266-40F6-A35B-00F9E1B59CA8}" type="presParOf" srcId="{C2401F4B-1265-4C47-BE98-5F52E28B04EA}" destId="{33162657-29A3-4615-A795-76BFF5467A89}" srcOrd="14" destOrd="0" presId="urn:microsoft.com/office/officeart/2005/8/layout/chevron2"/>
    <dgm:cxn modelId="{0F21618D-72A4-4449-BB92-9C7B3930691A}" type="presParOf" srcId="{33162657-29A3-4615-A795-76BFF5467A89}" destId="{EAC51983-A915-47DE-A0FD-0434E83A30EB}" srcOrd="0" destOrd="0" presId="urn:microsoft.com/office/officeart/2005/8/layout/chevron2"/>
    <dgm:cxn modelId="{72CB7443-0FF4-4D76-9941-9FC1A73F2DC7}" type="presParOf" srcId="{33162657-29A3-4615-A795-76BFF5467A89}" destId="{D5A8BD2E-6086-416A-9932-D661B706FF06}" srcOrd="1" destOrd="0" presId="urn:microsoft.com/office/officeart/2005/8/layout/chevron2"/>
    <dgm:cxn modelId="{3DF3AF1F-E970-4389-AAF0-2767EE79FA85}" type="presParOf" srcId="{C2401F4B-1265-4C47-BE98-5F52E28B04EA}" destId="{142D6870-81D7-456A-985D-7DE15BA2AF72}" srcOrd="15" destOrd="0" presId="urn:microsoft.com/office/officeart/2005/8/layout/chevron2"/>
    <dgm:cxn modelId="{C7E38B56-B4E8-42D4-9FCA-3F86A7982186}" type="presParOf" srcId="{C2401F4B-1265-4C47-BE98-5F52E28B04EA}" destId="{27E76BDF-7EB3-42C5-9E91-046A3639B66D}" srcOrd="16" destOrd="0" presId="urn:microsoft.com/office/officeart/2005/8/layout/chevron2"/>
    <dgm:cxn modelId="{29E068B0-A7E3-43FB-83CF-CBB9D6BC4690}" type="presParOf" srcId="{27E76BDF-7EB3-42C5-9E91-046A3639B66D}" destId="{D7349748-AC7B-4E08-B7F0-78E1117661D1}" srcOrd="0" destOrd="0" presId="urn:microsoft.com/office/officeart/2005/8/layout/chevron2"/>
    <dgm:cxn modelId="{C234CE43-A982-4F6D-B73B-8731C2890B5C}" type="presParOf" srcId="{27E76BDF-7EB3-42C5-9E91-046A3639B66D}" destId="{D5CC2F33-5092-4427-AAC1-549B44B4CD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C92C1-4DDA-4C17-A784-D80627BEAD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6529A7-35E4-4044-AE7B-CB4FA9D8D9DD}">
      <dgm:prSet phldrT="[文字]" custT="1"/>
      <dgm:spPr/>
      <dgm:t>
        <a:bodyPr/>
        <a:lstStyle/>
        <a:p>
          <a:r>
            <a:rPr lang="zh-TW" altLang="en-US" sz="1500" baseline="0" dirty="0" smtClean="0"/>
            <a:t>董事長</a:t>
          </a:r>
          <a:endParaRPr lang="zh-TW" altLang="en-US" sz="1500" baseline="0" dirty="0"/>
        </a:p>
      </dgm:t>
    </dgm:pt>
    <dgm:pt modelId="{DFB43BCD-3B43-4B9E-AFB6-1D8E7CFAEB11}" type="parTrans" cxnId="{2B06C420-56EF-41F5-AFF8-24A6D6D9C598}">
      <dgm:prSet/>
      <dgm:spPr/>
      <dgm:t>
        <a:bodyPr/>
        <a:lstStyle/>
        <a:p>
          <a:endParaRPr lang="zh-TW" altLang="en-US"/>
        </a:p>
      </dgm:t>
    </dgm:pt>
    <dgm:pt modelId="{40AFBDE6-A774-419D-B01C-AF34F9F68E1B}" type="sibTrans" cxnId="{2B06C420-56EF-41F5-AFF8-24A6D6D9C598}">
      <dgm:prSet/>
      <dgm:spPr/>
      <dgm:t>
        <a:bodyPr/>
        <a:lstStyle/>
        <a:p>
          <a:endParaRPr lang="zh-TW" altLang="en-US"/>
        </a:p>
      </dgm:t>
    </dgm:pt>
    <dgm:pt modelId="{2060EDCF-063E-473D-ACE7-FC4ECC9CF2B3}" type="asst">
      <dgm:prSet phldrT="[文字]" custT="1"/>
      <dgm:spPr/>
      <dgm:t>
        <a:bodyPr/>
        <a:lstStyle/>
        <a:p>
          <a:r>
            <a:rPr lang="zh-TW" altLang="en-US" sz="1500" baseline="0" dirty="0" smtClean="0"/>
            <a:t>總經理</a:t>
          </a:r>
          <a:endParaRPr lang="zh-TW" altLang="en-US" sz="1500" baseline="0" dirty="0"/>
        </a:p>
      </dgm:t>
    </dgm:pt>
    <dgm:pt modelId="{CB2F627E-C452-4069-83ED-DD667B1F7F66}" type="parTrans" cxnId="{3816D27C-3452-473D-973E-A9EF4DE12D9E}">
      <dgm:prSet/>
      <dgm:spPr/>
      <dgm:t>
        <a:bodyPr/>
        <a:lstStyle/>
        <a:p>
          <a:endParaRPr lang="zh-TW" altLang="en-US" sz="1500" baseline="0"/>
        </a:p>
      </dgm:t>
    </dgm:pt>
    <dgm:pt modelId="{25FC0AFE-5B74-45CC-8E69-A547E6C5A73E}" type="sibTrans" cxnId="{3816D27C-3452-473D-973E-A9EF4DE12D9E}">
      <dgm:prSet/>
      <dgm:spPr/>
      <dgm:t>
        <a:bodyPr/>
        <a:lstStyle/>
        <a:p>
          <a:endParaRPr lang="zh-TW" altLang="en-US"/>
        </a:p>
      </dgm:t>
    </dgm:pt>
    <dgm:pt modelId="{CB992716-592F-44E1-B7BA-FB1C8D1682DC}">
      <dgm:prSet phldrT="[文字]" custT="1"/>
      <dgm:spPr/>
      <dgm:t>
        <a:bodyPr/>
        <a:lstStyle/>
        <a:p>
          <a:r>
            <a:rPr lang="zh-TW" altLang="en-US" sz="1500" baseline="0" dirty="0" smtClean="0"/>
            <a:t>管理單位</a:t>
          </a:r>
          <a:endParaRPr lang="zh-TW" altLang="en-US" sz="1500" baseline="0" dirty="0"/>
        </a:p>
      </dgm:t>
    </dgm:pt>
    <dgm:pt modelId="{6F1BBD5E-83D7-4F40-B082-8C2BC9CB981C}" type="parTrans" cxnId="{F303E187-47CA-418A-AF21-944B37878C0A}">
      <dgm:prSet/>
      <dgm:spPr/>
      <dgm:t>
        <a:bodyPr/>
        <a:lstStyle/>
        <a:p>
          <a:endParaRPr lang="zh-TW" altLang="en-US" sz="1500" baseline="0"/>
        </a:p>
      </dgm:t>
    </dgm:pt>
    <dgm:pt modelId="{14CDB053-2436-4EAF-84AA-CA2029F2714E}" type="sibTrans" cxnId="{F303E187-47CA-418A-AF21-944B37878C0A}">
      <dgm:prSet/>
      <dgm:spPr/>
      <dgm:t>
        <a:bodyPr/>
        <a:lstStyle/>
        <a:p>
          <a:endParaRPr lang="zh-TW" altLang="en-US"/>
        </a:p>
      </dgm:t>
    </dgm:pt>
    <dgm:pt modelId="{CF0AC827-66C1-4F95-BD69-43ECD3997016}">
      <dgm:prSet phldrT="[文字]" custT="1"/>
      <dgm:spPr/>
      <dgm:t>
        <a:bodyPr/>
        <a:lstStyle/>
        <a:p>
          <a:r>
            <a:rPr lang="zh-TW" altLang="en-US" sz="1500" baseline="0" dirty="0" smtClean="0"/>
            <a:t>研發課</a:t>
          </a:r>
          <a:endParaRPr lang="zh-TW" altLang="en-US" sz="1500" baseline="0" dirty="0"/>
        </a:p>
      </dgm:t>
    </dgm:pt>
    <dgm:pt modelId="{F26A1961-AA09-48C9-A81A-6E8F17BB6E18}" type="parTrans" cxnId="{A5E421E1-92FF-491B-A8BC-7FA5C684F7E6}">
      <dgm:prSet/>
      <dgm:spPr/>
      <dgm:t>
        <a:bodyPr/>
        <a:lstStyle/>
        <a:p>
          <a:endParaRPr lang="zh-TW" altLang="en-US" sz="1500" baseline="0"/>
        </a:p>
      </dgm:t>
    </dgm:pt>
    <dgm:pt modelId="{6277ED0A-CC3D-48E1-B04D-D812341F8179}" type="sibTrans" cxnId="{A5E421E1-92FF-491B-A8BC-7FA5C684F7E6}">
      <dgm:prSet/>
      <dgm:spPr/>
      <dgm:t>
        <a:bodyPr/>
        <a:lstStyle/>
        <a:p>
          <a:endParaRPr lang="zh-TW" altLang="en-US"/>
        </a:p>
      </dgm:t>
    </dgm:pt>
    <dgm:pt modelId="{7D039F17-EF8E-4999-8EE1-A2E19F510784}">
      <dgm:prSet phldrT="[文字]" custT="1"/>
      <dgm:spPr/>
      <dgm:t>
        <a:bodyPr/>
        <a:lstStyle/>
        <a:p>
          <a:r>
            <a:rPr lang="zh-TW" altLang="en-US" sz="1500" baseline="0" dirty="0" smtClean="0"/>
            <a:t>人資課</a:t>
          </a:r>
          <a:endParaRPr lang="zh-TW" altLang="en-US" sz="1500" baseline="0" dirty="0"/>
        </a:p>
      </dgm:t>
    </dgm:pt>
    <dgm:pt modelId="{E2441287-8C70-4CCE-A126-A00761811AA3}" type="parTrans" cxnId="{C3F0290A-7A6E-4189-8E2B-DA7DDCA6FFC2}">
      <dgm:prSet/>
      <dgm:spPr/>
      <dgm:t>
        <a:bodyPr/>
        <a:lstStyle/>
        <a:p>
          <a:endParaRPr lang="zh-TW" altLang="en-US" sz="1500" baseline="0"/>
        </a:p>
      </dgm:t>
    </dgm:pt>
    <dgm:pt modelId="{3AB3F2C0-0560-476E-A251-B3D1ADA9B617}" type="sibTrans" cxnId="{C3F0290A-7A6E-4189-8E2B-DA7DDCA6FFC2}">
      <dgm:prSet/>
      <dgm:spPr/>
      <dgm:t>
        <a:bodyPr/>
        <a:lstStyle/>
        <a:p>
          <a:endParaRPr lang="zh-TW" altLang="en-US"/>
        </a:p>
      </dgm:t>
    </dgm:pt>
    <dgm:pt modelId="{2E0ABA0B-C7A3-4A70-9D7E-7FBA36578D1B}">
      <dgm:prSet phldrT="[文字]" custT="1"/>
      <dgm:spPr/>
      <dgm:t>
        <a:bodyPr/>
        <a:lstStyle/>
        <a:p>
          <a:r>
            <a:rPr lang="zh-TW" altLang="en-US" sz="1500" baseline="0" dirty="0" smtClean="0"/>
            <a:t>資材單位</a:t>
          </a:r>
          <a:endParaRPr lang="zh-TW" altLang="en-US" sz="1500" baseline="0" dirty="0"/>
        </a:p>
      </dgm:t>
    </dgm:pt>
    <dgm:pt modelId="{AB101DC5-FA24-4A6F-9214-A9DCD4716AB9}" type="parTrans" cxnId="{6D14B41C-5C2A-4568-9995-42DDDCCD5A04}">
      <dgm:prSet/>
      <dgm:spPr/>
      <dgm:t>
        <a:bodyPr/>
        <a:lstStyle/>
        <a:p>
          <a:endParaRPr lang="zh-TW" altLang="en-US" sz="1500" baseline="0"/>
        </a:p>
      </dgm:t>
    </dgm:pt>
    <dgm:pt modelId="{F811D1E6-5EA0-4E19-A3B8-4BAC590D09F8}" type="sibTrans" cxnId="{6D14B41C-5C2A-4568-9995-42DDDCCD5A04}">
      <dgm:prSet/>
      <dgm:spPr/>
      <dgm:t>
        <a:bodyPr/>
        <a:lstStyle/>
        <a:p>
          <a:endParaRPr lang="zh-TW" altLang="en-US"/>
        </a:p>
      </dgm:t>
    </dgm:pt>
    <dgm:pt modelId="{C53CAC2C-6A9C-4C90-BA48-CDFEB893799B}">
      <dgm:prSet phldrT="[文字]" custT="1"/>
      <dgm:spPr/>
      <dgm:t>
        <a:bodyPr/>
        <a:lstStyle/>
        <a:p>
          <a:r>
            <a:rPr lang="zh-TW" altLang="en-US" sz="1500" baseline="0" dirty="0" smtClean="0"/>
            <a:t>製造單位</a:t>
          </a:r>
          <a:endParaRPr lang="zh-TW" altLang="en-US" sz="1500" baseline="0" dirty="0"/>
        </a:p>
      </dgm:t>
    </dgm:pt>
    <dgm:pt modelId="{8B1A7E9E-3496-4138-B3A8-18845B04BFA2}" type="parTrans" cxnId="{AB27D508-BABF-4B4F-ACB2-04E9EA36BB83}">
      <dgm:prSet/>
      <dgm:spPr/>
      <dgm:t>
        <a:bodyPr/>
        <a:lstStyle/>
        <a:p>
          <a:endParaRPr lang="zh-TW" altLang="en-US" sz="1500" baseline="0"/>
        </a:p>
      </dgm:t>
    </dgm:pt>
    <dgm:pt modelId="{B5370BF2-1454-4AC6-9848-DA892FBB2DA7}" type="sibTrans" cxnId="{AB27D508-BABF-4B4F-ACB2-04E9EA36BB83}">
      <dgm:prSet/>
      <dgm:spPr/>
      <dgm:t>
        <a:bodyPr/>
        <a:lstStyle/>
        <a:p>
          <a:endParaRPr lang="zh-TW" altLang="en-US"/>
        </a:p>
      </dgm:t>
    </dgm:pt>
    <dgm:pt modelId="{018C3ABE-B358-47CC-9DDD-60A2385F3C8E}">
      <dgm:prSet phldrT="[文字]" custT="1"/>
      <dgm:spPr/>
      <dgm:t>
        <a:bodyPr/>
        <a:lstStyle/>
        <a:p>
          <a:r>
            <a:rPr lang="zh-TW" altLang="en-US" sz="1500" baseline="0" dirty="0" smtClean="0"/>
            <a:t>財務課</a:t>
          </a:r>
          <a:endParaRPr lang="zh-TW" altLang="en-US" sz="1500" baseline="0" dirty="0"/>
        </a:p>
      </dgm:t>
    </dgm:pt>
    <dgm:pt modelId="{25B2576B-65D4-466B-8428-6B768CA61D27}" type="parTrans" cxnId="{54973553-204F-47F7-B1CF-D3BFA591C060}">
      <dgm:prSet/>
      <dgm:spPr/>
      <dgm:t>
        <a:bodyPr/>
        <a:lstStyle/>
        <a:p>
          <a:endParaRPr lang="zh-TW" altLang="en-US" sz="1500" baseline="0"/>
        </a:p>
      </dgm:t>
    </dgm:pt>
    <dgm:pt modelId="{3F65486D-10CE-4050-8192-C78CA001C78F}" type="sibTrans" cxnId="{54973553-204F-47F7-B1CF-D3BFA591C060}">
      <dgm:prSet/>
      <dgm:spPr/>
      <dgm:t>
        <a:bodyPr/>
        <a:lstStyle/>
        <a:p>
          <a:endParaRPr lang="zh-TW" altLang="en-US"/>
        </a:p>
      </dgm:t>
    </dgm:pt>
    <dgm:pt modelId="{F6CEF292-0726-4508-9033-FE08A2515F16}">
      <dgm:prSet phldrT="[文字]" custT="1"/>
      <dgm:spPr/>
      <dgm:t>
        <a:bodyPr/>
        <a:lstStyle/>
        <a:p>
          <a:r>
            <a:rPr lang="zh-TW" altLang="en-US" sz="1500" baseline="0" dirty="0" smtClean="0"/>
            <a:t>國外業務</a:t>
          </a:r>
          <a:endParaRPr lang="zh-TW" altLang="en-US" sz="1500" baseline="0" dirty="0"/>
        </a:p>
      </dgm:t>
    </dgm:pt>
    <dgm:pt modelId="{72ECE088-6E6B-44A3-89A2-3541DD4D9898}" type="parTrans" cxnId="{40E97A06-AD4D-4ACB-8FE4-6495C2D31972}">
      <dgm:prSet/>
      <dgm:spPr/>
      <dgm:t>
        <a:bodyPr/>
        <a:lstStyle/>
        <a:p>
          <a:endParaRPr lang="zh-TW" altLang="en-US" sz="1500" baseline="0"/>
        </a:p>
      </dgm:t>
    </dgm:pt>
    <dgm:pt modelId="{BEBF5A3D-E847-45B4-AB1D-FC9FAAA7263E}" type="sibTrans" cxnId="{40E97A06-AD4D-4ACB-8FE4-6495C2D31972}">
      <dgm:prSet/>
      <dgm:spPr/>
      <dgm:t>
        <a:bodyPr/>
        <a:lstStyle/>
        <a:p>
          <a:endParaRPr lang="zh-TW" altLang="en-US"/>
        </a:p>
      </dgm:t>
    </dgm:pt>
    <dgm:pt modelId="{793B149E-C2D4-4DD4-B9E7-BDB216EDE753}">
      <dgm:prSet phldrT="[文字]" custT="1"/>
      <dgm:spPr/>
      <dgm:t>
        <a:bodyPr/>
        <a:lstStyle/>
        <a:p>
          <a:r>
            <a:rPr lang="zh-TW" altLang="en-US" sz="1500" baseline="0" dirty="0" smtClean="0"/>
            <a:t>成型課</a:t>
          </a:r>
          <a:endParaRPr lang="zh-TW" altLang="en-US" sz="1500" baseline="0" dirty="0"/>
        </a:p>
      </dgm:t>
    </dgm:pt>
    <dgm:pt modelId="{ABFF8F8A-CE8A-43BB-945C-957EEECBA493}" type="parTrans" cxnId="{5F8AE958-4CBA-4549-BA96-610235E0B0B2}">
      <dgm:prSet/>
      <dgm:spPr/>
      <dgm:t>
        <a:bodyPr/>
        <a:lstStyle/>
        <a:p>
          <a:endParaRPr lang="zh-TW" altLang="en-US" sz="1500" baseline="0"/>
        </a:p>
      </dgm:t>
    </dgm:pt>
    <dgm:pt modelId="{F1DCD664-EF26-4C1A-A6A0-503D91958D8D}" type="sibTrans" cxnId="{5F8AE958-4CBA-4549-BA96-610235E0B0B2}">
      <dgm:prSet/>
      <dgm:spPr/>
      <dgm:t>
        <a:bodyPr/>
        <a:lstStyle/>
        <a:p>
          <a:endParaRPr lang="zh-TW" altLang="en-US"/>
        </a:p>
      </dgm:t>
    </dgm:pt>
    <dgm:pt modelId="{890349FD-78A6-4C78-A5C9-F5B03CD59A1C}">
      <dgm:prSet phldrT="[文字]" custT="1"/>
      <dgm:spPr/>
      <dgm:t>
        <a:bodyPr/>
        <a:lstStyle/>
        <a:p>
          <a:r>
            <a:rPr lang="zh-TW" altLang="en-US" sz="1500" baseline="0" dirty="0" smtClean="0"/>
            <a:t>沖型課</a:t>
          </a:r>
          <a:endParaRPr lang="zh-TW" altLang="en-US" sz="1500" baseline="0" dirty="0"/>
        </a:p>
      </dgm:t>
    </dgm:pt>
    <dgm:pt modelId="{52C4518E-691F-4D73-9FF0-955B9579B62D}" type="parTrans" cxnId="{FE0EFB57-4580-4BF2-920C-6CC12C47B689}">
      <dgm:prSet/>
      <dgm:spPr/>
      <dgm:t>
        <a:bodyPr/>
        <a:lstStyle/>
        <a:p>
          <a:endParaRPr lang="zh-TW" altLang="en-US" sz="1500" baseline="0"/>
        </a:p>
      </dgm:t>
    </dgm:pt>
    <dgm:pt modelId="{F719CAD4-3D7D-4563-B919-471FF6A91A8D}" type="sibTrans" cxnId="{FE0EFB57-4580-4BF2-920C-6CC12C47B689}">
      <dgm:prSet/>
      <dgm:spPr/>
      <dgm:t>
        <a:bodyPr/>
        <a:lstStyle/>
        <a:p>
          <a:endParaRPr lang="zh-TW" altLang="en-US"/>
        </a:p>
      </dgm:t>
    </dgm:pt>
    <dgm:pt modelId="{1D8E10E5-0602-434F-B53E-9DA990A2C0E2}">
      <dgm:prSet phldrT="[文字]" custT="1"/>
      <dgm:spPr/>
      <dgm:t>
        <a:bodyPr/>
        <a:lstStyle/>
        <a:p>
          <a:r>
            <a:rPr lang="zh-TW" altLang="en-US" sz="1500" baseline="0" dirty="0" smtClean="0"/>
            <a:t>製檢課</a:t>
          </a:r>
          <a:endParaRPr lang="zh-TW" altLang="en-US" sz="1500" baseline="0" dirty="0"/>
        </a:p>
      </dgm:t>
    </dgm:pt>
    <dgm:pt modelId="{E125477A-9CC8-48D6-8D30-758C214E3900}" type="parTrans" cxnId="{06F4E959-F42C-499E-A87D-91CA22EC311A}">
      <dgm:prSet/>
      <dgm:spPr/>
      <dgm:t>
        <a:bodyPr/>
        <a:lstStyle/>
        <a:p>
          <a:endParaRPr lang="zh-TW" altLang="en-US" sz="1500" baseline="0"/>
        </a:p>
      </dgm:t>
    </dgm:pt>
    <dgm:pt modelId="{8A2E1CD2-3FB4-4778-AE3B-B56BB2AAAE02}" type="sibTrans" cxnId="{06F4E959-F42C-499E-A87D-91CA22EC311A}">
      <dgm:prSet/>
      <dgm:spPr/>
      <dgm:t>
        <a:bodyPr/>
        <a:lstStyle/>
        <a:p>
          <a:endParaRPr lang="zh-TW" altLang="en-US"/>
        </a:p>
      </dgm:t>
    </dgm:pt>
    <dgm:pt modelId="{4FC8BDB0-D04F-47B0-844A-B6BA4EFF8078}">
      <dgm:prSet phldrT="[文字]" custT="1"/>
      <dgm:spPr/>
      <dgm:t>
        <a:bodyPr/>
        <a:lstStyle/>
        <a:p>
          <a:r>
            <a:rPr lang="zh-TW" altLang="en-US" sz="1500" baseline="0" dirty="0" smtClean="0"/>
            <a:t>業務單位</a:t>
          </a:r>
          <a:endParaRPr lang="zh-TW" altLang="en-US" sz="1500" baseline="0" dirty="0"/>
        </a:p>
      </dgm:t>
    </dgm:pt>
    <dgm:pt modelId="{41684823-8EF4-4CD4-B782-FAC66C20F611}" type="parTrans" cxnId="{EA9214EA-C701-4570-A44E-6013B6DE9842}">
      <dgm:prSet/>
      <dgm:spPr/>
      <dgm:t>
        <a:bodyPr/>
        <a:lstStyle/>
        <a:p>
          <a:endParaRPr lang="zh-TW" altLang="en-US" sz="1500" baseline="0"/>
        </a:p>
      </dgm:t>
    </dgm:pt>
    <dgm:pt modelId="{A064B11B-FA69-4E21-BA0B-C31ED6ED5EE9}" type="sibTrans" cxnId="{EA9214EA-C701-4570-A44E-6013B6DE9842}">
      <dgm:prSet/>
      <dgm:spPr/>
      <dgm:t>
        <a:bodyPr/>
        <a:lstStyle/>
        <a:p>
          <a:endParaRPr lang="zh-TW" altLang="en-US"/>
        </a:p>
      </dgm:t>
    </dgm:pt>
    <dgm:pt modelId="{A19663CA-6992-4528-AF62-826C62D6B206}">
      <dgm:prSet phldrT="[文字]" custT="1"/>
      <dgm:spPr/>
      <dgm:t>
        <a:bodyPr/>
        <a:lstStyle/>
        <a:p>
          <a:r>
            <a:rPr lang="zh-TW" altLang="en-US" sz="1500" baseline="0" dirty="0" smtClean="0"/>
            <a:t>國內業務</a:t>
          </a:r>
          <a:endParaRPr lang="zh-TW" altLang="en-US" sz="1500" baseline="0" dirty="0"/>
        </a:p>
      </dgm:t>
    </dgm:pt>
    <dgm:pt modelId="{78361C11-C2EB-44A4-8044-DA1527A2D30D}" type="parTrans" cxnId="{BC09915A-6E5C-42AA-BA7B-CE4E085680AC}">
      <dgm:prSet/>
      <dgm:spPr/>
      <dgm:t>
        <a:bodyPr/>
        <a:lstStyle/>
        <a:p>
          <a:endParaRPr lang="zh-TW" altLang="en-US" sz="1500" baseline="0"/>
        </a:p>
      </dgm:t>
    </dgm:pt>
    <dgm:pt modelId="{556E5854-786A-4217-A855-4F1FD1F1381A}" type="sibTrans" cxnId="{BC09915A-6E5C-42AA-BA7B-CE4E085680AC}">
      <dgm:prSet/>
      <dgm:spPr/>
      <dgm:t>
        <a:bodyPr/>
        <a:lstStyle/>
        <a:p>
          <a:endParaRPr lang="zh-TW" altLang="en-US"/>
        </a:p>
      </dgm:t>
    </dgm:pt>
    <dgm:pt modelId="{C568C9FB-F4BA-45BA-8E88-C231054A3898}">
      <dgm:prSet phldrT="[文字]" custT="1"/>
      <dgm:spPr/>
      <dgm:t>
        <a:bodyPr/>
        <a:lstStyle/>
        <a:p>
          <a:r>
            <a:rPr lang="zh-TW" altLang="en-US" sz="1500" baseline="0" dirty="0" smtClean="0"/>
            <a:t>採購課</a:t>
          </a:r>
          <a:endParaRPr lang="zh-TW" altLang="en-US" sz="1500" baseline="0" dirty="0"/>
        </a:p>
      </dgm:t>
    </dgm:pt>
    <dgm:pt modelId="{F27D069D-C164-45B9-BEAC-D369DA5F2BDF}" type="parTrans" cxnId="{2CDE50A4-EB95-459B-AD6A-0BD886D3D146}">
      <dgm:prSet/>
      <dgm:spPr/>
      <dgm:t>
        <a:bodyPr/>
        <a:lstStyle/>
        <a:p>
          <a:endParaRPr lang="zh-TW" altLang="en-US" sz="1500" baseline="0"/>
        </a:p>
      </dgm:t>
    </dgm:pt>
    <dgm:pt modelId="{5CF8449A-7B09-4A4A-A428-9E9ACEF8D2B3}" type="sibTrans" cxnId="{2CDE50A4-EB95-459B-AD6A-0BD886D3D146}">
      <dgm:prSet/>
      <dgm:spPr/>
      <dgm:t>
        <a:bodyPr/>
        <a:lstStyle/>
        <a:p>
          <a:endParaRPr lang="zh-TW" altLang="en-US"/>
        </a:p>
      </dgm:t>
    </dgm:pt>
    <dgm:pt modelId="{DAED71BD-DE76-4E7C-8F98-37689F056388}">
      <dgm:prSet phldrT="[文字]" custT="1"/>
      <dgm:spPr/>
      <dgm:t>
        <a:bodyPr/>
        <a:lstStyle/>
        <a:p>
          <a:r>
            <a:rPr lang="zh-TW" altLang="en-US" sz="1500" baseline="0" dirty="0" smtClean="0"/>
            <a:t>倉管課</a:t>
          </a:r>
          <a:endParaRPr lang="zh-TW" altLang="en-US" sz="1500" baseline="0" dirty="0"/>
        </a:p>
      </dgm:t>
    </dgm:pt>
    <dgm:pt modelId="{8CEE96BA-E661-4750-B668-9B1B5580E481}" type="parTrans" cxnId="{984581F6-33FB-41DF-9185-EFA0386DD386}">
      <dgm:prSet/>
      <dgm:spPr/>
      <dgm:t>
        <a:bodyPr/>
        <a:lstStyle/>
        <a:p>
          <a:endParaRPr lang="zh-TW" altLang="en-US" sz="1500" baseline="0"/>
        </a:p>
      </dgm:t>
    </dgm:pt>
    <dgm:pt modelId="{C5F984E7-D783-4472-A0DA-D6BB1EFED853}" type="sibTrans" cxnId="{984581F6-33FB-41DF-9185-EFA0386DD386}">
      <dgm:prSet/>
      <dgm:spPr/>
      <dgm:t>
        <a:bodyPr/>
        <a:lstStyle/>
        <a:p>
          <a:endParaRPr lang="zh-TW" altLang="en-US"/>
        </a:p>
      </dgm:t>
    </dgm:pt>
    <dgm:pt modelId="{7790CEF6-AD5A-4CE5-8342-C411FEEFA27E}">
      <dgm:prSet phldrT="[文字]" custT="1"/>
      <dgm:spPr/>
      <dgm:t>
        <a:bodyPr/>
        <a:lstStyle/>
        <a:p>
          <a:r>
            <a:rPr lang="zh-TW" altLang="en-US" sz="1500" baseline="0" dirty="0" smtClean="0"/>
            <a:t>品保單位</a:t>
          </a:r>
          <a:endParaRPr lang="zh-TW" altLang="en-US" sz="1500" baseline="0" dirty="0"/>
        </a:p>
      </dgm:t>
    </dgm:pt>
    <dgm:pt modelId="{CEF5A4A3-5531-4EED-B673-B2802B3C2445}" type="parTrans" cxnId="{4DA2DB1B-26E1-4D4A-9F0D-89A11BE17CF6}">
      <dgm:prSet/>
      <dgm:spPr/>
      <dgm:t>
        <a:bodyPr/>
        <a:lstStyle/>
        <a:p>
          <a:endParaRPr lang="zh-TW" altLang="en-US" sz="1500" baseline="0"/>
        </a:p>
      </dgm:t>
    </dgm:pt>
    <dgm:pt modelId="{126D891A-5018-421A-8594-12C544B78FBF}" type="sibTrans" cxnId="{4DA2DB1B-26E1-4D4A-9F0D-89A11BE17CF6}">
      <dgm:prSet/>
      <dgm:spPr/>
      <dgm:t>
        <a:bodyPr/>
        <a:lstStyle/>
        <a:p>
          <a:endParaRPr lang="zh-TW" altLang="en-US"/>
        </a:p>
      </dgm:t>
    </dgm:pt>
    <dgm:pt modelId="{C27AF881-718F-425A-8C6C-5C57D68E23A0}">
      <dgm:prSet phldrT="[文字]" custT="1"/>
      <dgm:spPr/>
      <dgm:t>
        <a:bodyPr/>
        <a:lstStyle/>
        <a:p>
          <a:r>
            <a:rPr lang="en-US" altLang="zh-TW" sz="1500" baseline="0" dirty="0" smtClean="0"/>
            <a:t>QC</a:t>
          </a:r>
          <a:r>
            <a:rPr lang="zh-TW" altLang="en-US" sz="1500" baseline="0" dirty="0" smtClean="0"/>
            <a:t>課</a:t>
          </a:r>
          <a:endParaRPr lang="zh-TW" altLang="en-US" sz="1500" baseline="0" dirty="0"/>
        </a:p>
      </dgm:t>
    </dgm:pt>
    <dgm:pt modelId="{3F0BB9C4-A65B-4EE0-B153-17888B302F23}" type="parTrans" cxnId="{1AE4DC74-FF9A-4E60-81A2-C0CF61068778}">
      <dgm:prSet/>
      <dgm:spPr/>
      <dgm:t>
        <a:bodyPr/>
        <a:lstStyle/>
        <a:p>
          <a:endParaRPr lang="zh-TW" altLang="en-US" sz="1500" baseline="0"/>
        </a:p>
      </dgm:t>
    </dgm:pt>
    <dgm:pt modelId="{355554E6-02A9-4BB4-99D7-6085D5B329EE}" type="sibTrans" cxnId="{1AE4DC74-FF9A-4E60-81A2-C0CF61068778}">
      <dgm:prSet/>
      <dgm:spPr/>
      <dgm:t>
        <a:bodyPr/>
        <a:lstStyle/>
        <a:p>
          <a:endParaRPr lang="zh-TW" altLang="en-US"/>
        </a:p>
      </dgm:t>
    </dgm:pt>
    <dgm:pt modelId="{92BA8D13-B2FA-44AE-934F-4C0AAE57FCF2}">
      <dgm:prSet phldrT="[文字]" custT="1"/>
      <dgm:spPr/>
      <dgm:t>
        <a:bodyPr/>
        <a:lstStyle/>
        <a:p>
          <a:r>
            <a:rPr lang="en-US" altLang="zh-TW" sz="1500" baseline="0" dirty="0" smtClean="0"/>
            <a:t>QA</a:t>
          </a:r>
          <a:r>
            <a:rPr lang="zh-TW" altLang="en-US" sz="1500" baseline="0" dirty="0" smtClean="0"/>
            <a:t>課</a:t>
          </a:r>
          <a:endParaRPr lang="zh-TW" altLang="en-US" sz="1500" baseline="0" dirty="0"/>
        </a:p>
      </dgm:t>
    </dgm:pt>
    <dgm:pt modelId="{DD8DF21E-4094-4DC3-B37B-345D421DC373}" type="parTrans" cxnId="{111899C9-E16F-43AA-9CD1-71D81592B753}">
      <dgm:prSet/>
      <dgm:spPr/>
      <dgm:t>
        <a:bodyPr/>
        <a:lstStyle/>
        <a:p>
          <a:endParaRPr lang="zh-TW" altLang="en-US" sz="1500" baseline="0"/>
        </a:p>
      </dgm:t>
    </dgm:pt>
    <dgm:pt modelId="{D98EA772-C8E2-45E4-96DD-4C10E8F255DD}" type="sibTrans" cxnId="{111899C9-E16F-43AA-9CD1-71D81592B753}">
      <dgm:prSet/>
      <dgm:spPr/>
      <dgm:t>
        <a:bodyPr/>
        <a:lstStyle/>
        <a:p>
          <a:endParaRPr lang="zh-TW" altLang="en-US"/>
        </a:p>
      </dgm:t>
    </dgm:pt>
    <dgm:pt modelId="{45497032-16E1-45CB-8243-58CB4D346C16}">
      <dgm:prSet phldrT="[文字]" custT="1"/>
      <dgm:spPr/>
      <dgm:t>
        <a:bodyPr/>
        <a:lstStyle/>
        <a:p>
          <a:r>
            <a:rPr lang="zh-TW" altLang="en-US" sz="1500" baseline="0" dirty="0" smtClean="0"/>
            <a:t>工程研發</a:t>
          </a:r>
          <a:endParaRPr lang="zh-TW" altLang="en-US" sz="1500" baseline="0" dirty="0"/>
        </a:p>
      </dgm:t>
    </dgm:pt>
    <dgm:pt modelId="{9D0DEC87-2F46-4B12-A9D5-F675D6FFB06C}" type="parTrans" cxnId="{93C65522-FE2A-4248-998E-FF31111EF2A3}">
      <dgm:prSet/>
      <dgm:spPr/>
      <dgm:t>
        <a:bodyPr/>
        <a:lstStyle/>
        <a:p>
          <a:endParaRPr lang="zh-TW" altLang="en-US" sz="1500" baseline="0"/>
        </a:p>
      </dgm:t>
    </dgm:pt>
    <dgm:pt modelId="{0C9FF8E7-8213-42AE-8B47-B3FFB1C870ED}" type="sibTrans" cxnId="{93C65522-FE2A-4248-998E-FF31111EF2A3}">
      <dgm:prSet/>
      <dgm:spPr/>
      <dgm:t>
        <a:bodyPr/>
        <a:lstStyle/>
        <a:p>
          <a:endParaRPr lang="zh-TW" altLang="en-US"/>
        </a:p>
      </dgm:t>
    </dgm:pt>
    <dgm:pt modelId="{1B69D0BA-C8A4-45B4-ACE2-62CEC9B22AA4}">
      <dgm:prSet phldrT="[文字]" custT="1"/>
      <dgm:spPr/>
      <dgm:t>
        <a:bodyPr/>
        <a:lstStyle/>
        <a:p>
          <a:r>
            <a:rPr lang="zh-TW" altLang="en-US" sz="1500" baseline="0" dirty="0" smtClean="0"/>
            <a:t>生技課</a:t>
          </a:r>
          <a:endParaRPr lang="zh-TW" altLang="en-US" sz="1500" baseline="0" dirty="0"/>
        </a:p>
      </dgm:t>
    </dgm:pt>
    <dgm:pt modelId="{7794FAF1-D630-4550-B7F7-FF06515BB71F}" type="parTrans" cxnId="{D3A59E00-8EF8-4378-907D-2605AD077C80}">
      <dgm:prSet/>
      <dgm:spPr/>
      <dgm:t>
        <a:bodyPr/>
        <a:lstStyle/>
        <a:p>
          <a:endParaRPr lang="zh-TW" altLang="en-US" sz="1500" baseline="0"/>
        </a:p>
      </dgm:t>
    </dgm:pt>
    <dgm:pt modelId="{CCC92D89-992D-4EEC-A9A6-84C97A090497}" type="sibTrans" cxnId="{D3A59E00-8EF8-4378-907D-2605AD077C80}">
      <dgm:prSet/>
      <dgm:spPr/>
      <dgm:t>
        <a:bodyPr/>
        <a:lstStyle/>
        <a:p>
          <a:endParaRPr lang="zh-TW" altLang="en-US"/>
        </a:p>
      </dgm:t>
    </dgm:pt>
    <dgm:pt modelId="{05C92783-9F53-4C88-847B-A0DCC475B27B}">
      <dgm:prSet phldrT="[文字]" custT="1"/>
      <dgm:spPr/>
      <dgm:t>
        <a:bodyPr/>
        <a:lstStyle/>
        <a:p>
          <a:r>
            <a:rPr lang="zh-TW" altLang="en-US" sz="1500" baseline="0" dirty="0" smtClean="0"/>
            <a:t>生管課</a:t>
          </a:r>
          <a:endParaRPr lang="zh-TW" altLang="en-US" sz="1500" baseline="0" dirty="0"/>
        </a:p>
      </dgm:t>
    </dgm:pt>
    <dgm:pt modelId="{E6B187FE-C50B-4B78-8366-5F86000B1C32}" type="parTrans" cxnId="{7688E9F3-B5FE-4112-A2E6-8D5DC86F3EB2}">
      <dgm:prSet/>
      <dgm:spPr/>
      <dgm:t>
        <a:bodyPr/>
        <a:lstStyle/>
        <a:p>
          <a:endParaRPr lang="zh-TW" altLang="en-US"/>
        </a:p>
      </dgm:t>
    </dgm:pt>
    <dgm:pt modelId="{E2CA71BA-5196-484C-BE9F-5DD4E29683C5}" type="sibTrans" cxnId="{7688E9F3-B5FE-4112-A2E6-8D5DC86F3EB2}">
      <dgm:prSet/>
      <dgm:spPr/>
      <dgm:t>
        <a:bodyPr/>
        <a:lstStyle/>
        <a:p>
          <a:endParaRPr lang="zh-TW" altLang="en-US"/>
        </a:p>
      </dgm:t>
    </dgm:pt>
    <dgm:pt modelId="{8CC780B3-8AE4-4464-9268-99C73BC4F6E9}">
      <dgm:prSet custT="1"/>
      <dgm:spPr/>
      <dgm:t>
        <a:bodyPr/>
        <a:lstStyle/>
        <a:p>
          <a:r>
            <a:rPr lang="zh-TW" altLang="en-US" sz="1500" baseline="0" dirty="0" smtClean="0"/>
            <a:t>混煉課</a:t>
          </a:r>
          <a:endParaRPr lang="zh-TW" altLang="en-US" sz="1500" baseline="0" dirty="0"/>
        </a:p>
      </dgm:t>
    </dgm:pt>
    <dgm:pt modelId="{61C02394-D74F-4705-B5B5-C9F23DB339F9}" type="parTrans" cxnId="{34477509-9EAE-444D-B872-DC6144F6A508}">
      <dgm:prSet/>
      <dgm:spPr/>
      <dgm:t>
        <a:bodyPr/>
        <a:lstStyle/>
        <a:p>
          <a:endParaRPr lang="zh-TW" altLang="en-US"/>
        </a:p>
      </dgm:t>
    </dgm:pt>
    <dgm:pt modelId="{2E5A55C8-4689-47F3-80A2-45A5546217F7}" type="sibTrans" cxnId="{34477509-9EAE-444D-B872-DC6144F6A508}">
      <dgm:prSet/>
      <dgm:spPr/>
      <dgm:t>
        <a:bodyPr/>
        <a:lstStyle/>
        <a:p>
          <a:endParaRPr lang="zh-TW" altLang="en-US"/>
        </a:p>
      </dgm:t>
    </dgm:pt>
    <dgm:pt modelId="{CAB443FD-6792-41DF-9909-C07F3B47E953}" type="pres">
      <dgm:prSet presAssocID="{EE2C92C1-4DDA-4C17-A784-D80627BEAD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B5D3F03-C62E-406E-9280-0E04E1B21315}" type="pres">
      <dgm:prSet presAssocID="{926529A7-35E4-4044-AE7B-CB4FA9D8D9DD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EE799A9-C34E-411E-91D0-C947C413C290}" type="pres">
      <dgm:prSet presAssocID="{926529A7-35E4-4044-AE7B-CB4FA9D8D9DD}" presName="rootComposite1" presStyleCnt="0"/>
      <dgm:spPr/>
      <dgm:t>
        <a:bodyPr/>
        <a:lstStyle/>
        <a:p>
          <a:endParaRPr lang="zh-TW" altLang="en-US"/>
        </a:p>
      </dgm:t>
    </dgm:pt>
    <dgm:pt modelId="{DD55A1ED-FAB1-4756-B38A-DEFF77D082D4}" type="pres">
      <dgm:prSet presAssocID="{926529A7-35E4-4044-AE7B-CB4FA9D8D9DD}" presName="rootText1" presStyleLbl="node0" presStyleIdx="0" presStyleCnt="1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17462E-7C47-4FBB-AE6F-D910797AD34E}" type="pres">
      <dgm:prSet presAssocID="{926529A7-35E4-4044-AE7B-CB4FA9D8D9D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DFBAA6B-43EB-4875-9FAA-255115CA3414}" type="pres">
      <dgm:prSet presAssocID="{926529A7-35E4-4044-AE7B-CB4FA9D8D9DD}" presName="hierChild2" presStyleCnt="0"/>
      <dgm:spPr/>
      <dgm:t>
        <a:bodyPr/>
        <a:lstStyle/>
        <a:p>
          <a:endParaRPr lang="zh-TW" altLang="en-US"/>
        </a:p>
      </dgm:t>
    </dgm:pt>
    <dgm:pt modelId="{9445AA8C-54EC-41BC-8822-80814F42328F}" type="pres">
      <dgm:prSet presAssocID="{6F1BBD5E-83D7-4F40-B082-8C2BC9CB981C}" presName="Name37" presStyleLbl="parChTrans1D2" presStyleIdx="0" presStyleCnt="7" custSzX="720000" custSzY="360000"/>
      <dgm:spPr/>
      <dgm:t>
        <a:bodyPr/>
        <a:lstStyle/>
        <a:p>
          <a:endParaRPr lang="zh-TW" altLang="en-US"/>
        </a:p>
      </dgm:t>
    </dgm:pt>
    <dgm:pt modelId="{DBB665CD-E0CE-45AD-A769-E55F0C22C4A0}" type="pres">
      <dgm:prSet presAssocID="{CB992716-592F-44E1-B7BA-FB1C8D1682D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E13E5C9F-BC91-4037-82F4-F0EB0D1CA243}" type="pres">
      <dgm:prSet presAssocID="{CB992716-592F-44E1-B7BA-FB1C8D1682DC}" presName="rootComposite" presStyleCnt="0"/>
      <dgm:spPr/>
      <dgm:t>
        <a:bodyPr/>
        <a:lstStyle/>
        <a:p>
          <a:endParaRPr lang="zh-TW" altLang="en-US"/>
        </a:p>
      </dgm:t>
    </dgm:pt>
    <dgm:pt modelId="{FDA0E7FD-34FC-4B0E-A7FE-9A9349A6C21A}" type="pres">
      <dgm:prSet presAssocID="{CB992716-592F-44E1-B7BA-FB1C8D1682DC}" presName="rootText" presStyleLbl="node2" presStyleIdx="0" presStyleCnt="6" custScaleX="80203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B6DC19-A0E3-4213-9A28-2E3B0DBEC6DE}" type="pres">
      <dgm:prSet presAssocID="{CB992716-592F-44E1-B7BA-FB1C8D1682DC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FEE3F9C9-AA60-461B-8D6C-63200F0BD881}" type="pres">
      <dgm:prSet presAssocID="{CB992716-592F-44E1-B7BA-FB1C8D1682DC}" presName="hierChild4" presStyleCnt="0"/>
      <dgm:spPr/>
      <dgm:t>
        <a:bodyPr/>
        <a:lstStyle/>
        <a:p>
          <a:endParaRPr lang="zh-TW" altLang="en-US"/>
        </a:p>
      </dgm:t>
    </dgm:pt>
    <dgm:pt modelId="{D9FCFA08-753C-4BC8-B952-877B4AE6AFE5}" type="pres">
      <dgm:prSet presAssocID="{E2441287-8C70-4CCE-A126-A00761811AA3}" presName="Name37" presStyleLbl="parChTrans1D3" presStyleIdx="0" presStyleCnt="15" custSzX="720002" custSzY="360000"/>
      <dgm:spPr/>
      <dgm:t>
        <a:bodyPr/>
        <a:lstStyle/>
        <a:p>
          <a:endParaRPr lang="zh-TW" altLang="en-US"/>
        </a:p>
      </dgm:t>
    </dgm:pt>
    <dgm:pt modelId="{92FFA8C3-93E3-4F75-8A02-F36789B1909F}" type="pres">
      <dgm:prSet presAssocID="{7D039F17-EF8E-4999-8EE1-A2E19F51078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912AB3D-FF24-4412-8BB4-588AA9D18477}" type="pres">
      <dgm:prSet presAssocID="{7D039F17-EF8E-4999-8EE1-A2E19F510784}" presName="rootComposite" presStyleCnt="0"/>
      <dgm:spPr/>
      <dgm:t>
        <a:bodyPr/>
        <a:lstStyle/>
        <a:p>
          <a:endParaRPr lang="zh-TW" altLang="en-US"/>
        </a:p>
      </dgm:t>
    </dgm:pt>
    <dgm:pt modelId="{414590FB-ACFD-46FE-8FD1-4563C794327F}" type="pres">
      <dgm:prSet presAssocID="{7D039F17-EF8E-4999-8EE1-A2E19F510784}" presName="rootText" presStyleLbl="node3" presStyleIdx="0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0CA6B1-504C-4C9C-8293-11C7D6C74A4E}" type="pres">
      <dgm:prSet presAssocID="{7D039F17-EF8E-4999-8EE1-A2E19F510784}" presName="rootConnector" presStyleLbl="node3" presStyleIdx="0" presStyleCnt="15"/>
      <dgm:spPr/>
      <dgm:t>
        <a:bodyPr/>
        <a:lstStyle/>
        <a:p>
          <a:endParaRPr lang="zh-TW" altLang="en-US"/>
        </a:p>
      </dgm:t>
    </dgm:pt>
    <dgm:pt modelId="{60DD8BF9-5115-414D-9FFE-0919F50849E6}" type="pres">
      <dgm:prSet presAssocID="{7D039F17-EF8E-4999-8EE1-A2E19F510784}" presName="hierChild4" presStyleCnt="0"/>
      <dgm:spPr/>
      <dgm:t>
        <a:bodyPr/>
        <a:lstStyle/>
        <a:p>
          <a:endParaRPr lang="zh-TW" altLang="en-US"/>
        </a:p>
      </dgm:t>
    </dgm:pt>
    <dgm:pt modelId="{B68F5985-D3F3-41C3-A517-44DA4A4F33C2}" type="pres">
      <dgm:prSet presAssocID="{7D039F17-EF8E-4999-8EE1-A2E19F510784}" presName="hierChild5" presStyleCnt="0"/>
      <dgm:spPr/>
      <dgm:t>
        <a:bodyPr/>
        <a:lstStyle/>
        <a:p>
          <a:endParaRPr lang="zh-TW" altLang="en-US"/>
        </a:p>
      </dgm:t>
    </dgm:pt>
    <dgm:pt modelId="{884D9B4F-E5C7-4F94-AE39-75F3E8D9DE45}" type="pres">
      <dgm:prSet presAssocID="{25B2576B-65D4-466B-8428-6B768CA61D27}" presName="Name37" presStyleLbl="parChTrans1D3" presStyleIdx="1" presStyleCnt="15" custSzX="720002" custSzY="360000"/>
      <dgm:spPr/>
      <dgm:t>
        <a:bodyPr/>
        <a:lstStyle/>
        <a:p>
          <a:endParaRPr lang="zh-TW" altLang="en-US"/>
        </a:p>
      </dgm:t>
    </dgm:pt>
    <dgm:pt modelId="{60BA267F-0AD0-4E61-9C17-F5CE11723499}" type="pres">
      <dgm:prSet presAssocID="{018C3ABE-B358-47CC-9DDD-60A2385F3C8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166E8F5-7740-45DC-BB73-A3532019463E}" type="pres">
      <dgm:prSet presAssocID="{018C3ABE-B358-47CC-9DDD-60A2385F3C8E}" presName="rootComposite" presStyleCnt="0"/>
      <dgm:spPr/>
      <dgm:t>
        <a:bodyPr/>
        <a:lstStyle/>
        <a:p>
          <a:endParaRPr lang="zh-TW" altLang="en-US"/>
        </a:p>
      </dgm:t>
    </dgm:pt>
    <dgm:pt modelId="{083F0958-68FF-4FD2-BFC3-AA5BB7A1941F}" type="pres">
      <dgm:prSet presAssocID="{018C3ABE-B358-47CC-9DDD-60A2385F3C8E}" presName="rootText" presStyleLbl="node3" presStyleIdx="1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FC1631-DD8B-4B16-86D0-9C3135B5BD59}" type="pres">
      <dgm:prSet presAssocID="{018C3ABE-B358-47CC-9DDD-60A2385F3C8E}" presName="rootConnector" presStyleLbl="node3" presStyleIdx="1" presStyleCnt="15"/>
      <dgm:spPr/>
      <dgm:t>
        <a:bodyPr/>
        <a:lstStyle/>
        <a:p>
          <a:endParaRPr lang="zh-TW" altLang="en-US"/>
        </a:p>
      </dgm:t>
    </dgm:pt>
    <dgm:pt modelId="{EFA9C820-BE1E-4C80-BE08-673193F4B119}" type="pres">
      <dgm:prSet presAssocID="{018C3ABE-B358-47CC-9DDD-60A2385F3C8E}" presName="hierChild4" presStyleCnt="0"/>
      <dgm:spPr/>
      <dgm:t>
        <a:bodyPr/>
        <a:lstStyle/>
        <a:p>
          <a:endParaRPr lang="zh-TW" altLang="en-US"/>
        </a:p>
      </dgm:t>
    </dgm:pt>
    <dgm:pt modelId="{AE2C16BD-E22D-43A7-8BDE-E997420D0E34}" type="pres">
      <dgm:prSet presAssocID="{018C3ABE-B358-47CC-9DDD-60A2385F3C8E}" presName="hierChild5" presStyleCnt="0"/>
      <dgm:spPr/>
      <dgm:t>
        <a:bodyPr/>
        <a:lstStyle/>
        <a:p>
          <a:endParaRPr lang="zh-TW" altLang="en-US"/>
        </a:p>
      </dgm:t>
    </dgm:pt>
    <dgm:pt modelId="{CC7976DA-56C0-4FA8-830B-ECEEB161E2BB}" type="pres">
      <dgm:prSet presAssocID="{CB992716-592F-44E1-B7BA-FB1C8D1682DC}" presName="hierChild5" presStyleCnt="0"/>
      <dgm:spPr/>
      <dgm:t>
        <a:bodyPr/>
        <a:lstStyle/>
        <a:p>
          <a:endParaRPr lang="zh-TW" altLang="en-US"/>
        </a:p>
      </dgm:t>
    </dgm:pt>
    <dgm:pt modelId="{AB25295F-55BD-46BB-9B32-116A1DB06BD4}" type="pres">
      <dgm:prSet presAssocID="{AB101DC5-FA24-4A6F-9214-A9DCD4716AB9}" presName="Name37" presStyleLbl="parChTrans1D2" presStyleIdx="1" presStyleCnt="7" custSzX="720000" custSzY="360000"/>
      <dgm:spPr/>
      <dgm:t>
        <a:bodyPr/>
        <a:lstStyle/>
        <a:p>
          <a:endParaRPr lang="zh-TW" altLang="en-US"/>
        </a:p>
      </dgm:t>
    </dgm:pt>
    <dgm:pt modelId="{C042B851-D108-43C1-A2B7-66B01975183D}" type="pres">
      <dgm:prSet presAssocID="{2E0ABA0B-C7A3-4A70-9D7E-7FBA36578D1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3370212-A4F2-4845-8BA0-77E7571E3DC8}" type="pres">
      <dgm:prSet presAssocID="{2E0ABA0B-C7A3-4A70-9D7E-7FBA36578D1B}" presName="rootComposite" presStyleCnt="0"/>
      <dgm:spPr/>
      <dgm:t>
        <a:bodyPr/>
        <a:lstStyle/>
        <a:p>
          <a:endParaRPr lang="zh-TW" altLang="en-US"/>
        </a:p>
      </dgm:t>
    </dgm:pt>
    <dgm:pt modelId="{30BBCDD4-858D-40A0-9383-733DE249E9C4}" type="pres">
      <dgm:prSet presAssocID="{2E0ABA0B-C7A3-4A70-9D7E-7FBA36578D1B}" presName="rootText" presStyleLbl="node2" presStyleIdx="1" presStyleCnt="6" custScaleX="69502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265D1E-4A35-48AE-8B2C-B637DE968106}" type="pres">
      <dgm:prSet presAssocID="{2E0ABA0B-C7A3-4A70-9D7E-7FBA36578D1B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166A624A-8F6A-4BC7-926D-A2954305035F}" type="pres">
      <dgm:prSet presAssocID="{2E0ABA0B-C7A3-4A70-9D7E-7FBA36578D1B}" presName="hierChild4" presStyleCnt="0"/>
      <dgm:spPr/>
      <dgm:t>
        <a:bodyPr/>
        <a:lstStyle/>
        <a:p>
          <a:endParaRPr lang="zh-TW" altLang="en-US"/>
        </a:p>
      </dgm:t>
    </dgm:pt>
    <dgm:pt modelId="{B97168D1-0D6E-422A-9281-AD283D29C1C0}" type="pres">
      <dgm:prSet presAssocID="{8CEE96BA-E661-4750-B668-9B1B5580E481}" presName="Name37" presStyleLbl="parChTrans1D3" presStyleIdx="2" presStyleCnt="15" custSzX="720002" custSzY="360000"/>
      <dgm:spPr/>
      <dgm:t>
        <a:bodyPr/>
        <a:lstStyle/>
        <a:p>
          <a:endParaRPr lang="zh-TW" altLang="en-US"/>
        </a:p>
      </dgm:t>
    </dgm:pt>
    <dgm:pt modelId="{F2BD7B3B-94E1-4DFA-8D46-713FF5AC861A}" type="pres">
      <dgm:prSet presAssocID="{DAED71BD-DE76-4E7C-8F98-37689F05638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3B21064-E53E-426F-83B2-EDAC7E3CADE4}" type="pres">
      <dgm:prSet presAssocID="{DAED71BD-DE76-4E7C-8F98-37689F056388}" presName="rootComposite" presStyleCnt="0"/>
      <dgm:spPr/>
      <dgm:t>
        <a:bodyPr/>
        <a:lstStyle/>
        <a:p>
          <a:endParaRPr lang="zh-TW" altLang="en-US"/>
        </a:p>
      </dgm:t>
    </dgm:pt>
    <dgm:pt modelId="{0BF351E1-E4A2-4745-A27D-8AB3EE96240F}" type="pres">
      <dgm:prSet presAssocID="{DAED71BD-DE76-4E7C-8F98-37689F056388}" presName="rootText" presStyleLbl="node3" presStyleIdx="2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F3B133-A0FF-4C74-8429-D28D3AFEF395}" type="pres">
      <dgm:prSet presAssocID="{DAED71BD-DE76-4E7C-8F98-37689F056388}" presName="rootConnector" presStyleLbl="node3" presStyleIdx="2" presStyleCnt="15"/>
      <dgm:spPr/>
      <dgm:t>
        <a:bodyPr/>
        <a:lstStyle/>
        <a:p>
          <a:endParaRPr lang="zh-TW" altLang="en-US"/>
        </a:p>
      </dgm:t>
    </dgm:pt>
    <dgm:pt modelId="{847E7863-5AA1-49FC-A0C9-E0CBFDD62301}" type="pres">
      <dgm:prSet presAssocID="{DAED71BD-DE76-4E7C-8F98-37689F056388}" presName="hierChild4" presStyleCnt="0"/>
      <dgm:spPr/>
      <dgm:t>
        <a:bodyPr/>
        <a:lstStyle/>
        <a:p>
          <a:endParaRPr lang="zh-TW" altLang="en-US"/>
        </a:p>
      </dgm:t>
    </dgm:pt>
    <dgm:pt modelId="{B6B32374-1F46-4409-8603-9191C02A86C0}" type="pres">
      <dgm:prSet presAssocID="{DAED71BD-DE76-4E7C-8F98-37689F056388}" presName="hierChild5" presStyleCnt="0"/>
      <dgm:spPr/>
      <dgm:t>
        <a:bodyPr/>
        <a:lstStyle/>
        <a:p>
          <a:endParaRPr lang="zh-TW" altLang="en-US"/>
        </a:p>
      </dgm:t>
    </dgm:pt>
    <dgm:pt modelId="{E1D01363-368F-4B9B-B5CA-8A70F825FB74}" type="pres">
      <dgm:prSet presAssocID="{F27D069D-C164-45B9-BEAC-D369DA5F2BDF}" presName="Name37" presStyleLbl="parChTrans1D3" presStyleIdx="3" presStyleCnt="15" custSzX="720002" custSzY="360000"/>
      <dgm:spPr/>
      <dgm:t>
        <a:bodyPr/>
        <a:lstStyle/>
        <a:p>
          <a:endParaRPr lang="zh-TW" altLang="en-US"/>
        </a:p>
      </dgm:t>
    </dgm:pt>
    <dgm:pt modelId="{F9A88CDD-951C-4EC0-8127-C34D70B6B3F3}" type="pres">
      <dgm:prSet presAssocID="{C568C9FB-F4BA-45BA-8E88-C231054A389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945ED2D-38C2-48E7-AE00-2C705622AB27}" type="pres">
      <dgm:prSet presAssocID="{C568C9FB-F4BA-45BA-8E88-C231054A3898}" presName="rootComposite" presStyleCnt="0"/>
      <dgm:spPr/>
      <dgm:t>
        <a:bodyPr/>
        <a:lstStyle/>
        <a:p>
          <a:endParaRPr lang="zh-TW" altLang="en-US"/>
        </a:p>
      </dgm:t>
    </dgm:pt>
    <dgm:pt modelId="{943AE40D-E02D-46A7-8F8D-C2670C3C6FEF}" type="pres">
      <dgm:prSet presAssocID="{C568C9FB-F4BA-45BA-8E88-C231054A3898}" presName="rootText" presStyleLbl="node3" presStyleIdx="3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0CBF84-7064-4416-9957-57652541A04E}" type="pres">
      <dgm:prSet presAssocID="{C568C9FB-F4BA-45BA-8E88-C231054A3898}" presName="rootConnector" presStyleLbl="node3" presStyleIdx="3" presStyleCnt="15"/>
      <dgm:spPr/>
      <dgm:t>
        <a:bodyPr/>
        <a:lstStyle/>
        <a:p>
          <a:endParaRPr lang="zh-TW" altLang="en-US"/>
        </a:p>
      </dgm:t>
    </dgm:pt>
    <dgm:pt modelId="{3F2F206A-15F7-4DB0-A58E-4FAF9EB0FB27}" type="pres">
      <dgm:prSet presAssocID="{C568C9FB-F4BA-45BA-8E88-C231054A3898}" presName="hierChild4" presStyleCnt="0"/>
      <dgm:spPr/>
      <dgm:t>
        <a:bodyPr/>
        <a:lstStyle/>
        <a:p>
          <a:endParaRPr lang="zh-TW" altLang="en-US"/>
        </a:p>
      </dgm:t>
    </dgm:pt>
    <dgm:pt modelId="{E568DF32-264F-43C5-99DC-C9E50A529BAA}" type="pres">
      <dgm:prSet presAssocID="{C568C9FB-F4BA-45BA-8E88-C231054A3898}" presName="hierChild5" presStyleCnt="0"/>
      <dgm:spPr/>
      <dgm:t>
        <a:bodyPr/>
        <a:lstStyle/>
        <a:p>
          <a:endParaRPr lang="zh-TW" altLang="en-US"/>
        </a:p>
      </dgm:t>
    </dgm:pt>
    <dgm:pt modelId="{3A30CB75-F6D0-49EA-BABA-4735DAF8745F}" type="pres">
      <dgm:prSet presAssocID="{2E0ABA0B-C7A3-4A70-9D7E-7FBA36578D1B}" presName="hierChild5" presStyleCnt="0"/>
      <dgm:spPr/>
      <dgm:t>
        <a:bodyPr/>
        <a:lstStyle/>
        <a:p>
          <a:endParaRPr lang="zh-TW" altLang="en-US"/>
        </a:p>
      </dgm:t>
    </dgm:pt>
    <dgm:pt modelId="{CFE71FE3-D001-4064-A5FB-A1C35810120F}" type="pres">
      <dgm:prSet presAssocID="{8B1A7E9E-3496-4138-B3A8-18845B04BFA2}" presName="Name37" presStyleLbl="parChTrans1D2" presStyleIdx="2" presStyleCnt="7" custSzX="720000" custSzY="360000"/>
      <dgm:spPr/>
      <dgm:t>
        <a:bodyPr/>
        <a:lstStyle/>
        <a:p>
          <a:endParaRPr lang="zh-TW" altLang="en-US"/>
        </a:p>
      </dgm:t>
    </dgm:pt>
    <dgm:pt modelId="{DB474A6C-B6A7-4057-ADA5-86F8F40E4B53}" type="pres">
      <dgm:prSet presAssocID="{C53CAC2C-6A9C-4C90-BA48-CDFEB893799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D762E06C-8B6F-4FC5-BA5B-D289C1F279F6}" type="pres">
      <dgm:prSet presAssocID="{C53CAC2C-6A9C-4C90-BA48-CDFEB893799B}" presName="rootComposite" presStyleCnt="0"/>
      <dgm:spPr/>
      <dgm:t>
        <a:bodyPr/>
        <a:lstStyle/>
        <a:p>
          <a:endParaRPr lang="zh-TW" altLang="en-US"/>
        </a:p>
      </dgm:t>
    </dgm:pt>
    <dgm:pt modelId="{D07E4A72-00F4-4257-8722-8C2BB17AF14E}" type="pres">
      <dgm:prSet presAssocID="{C53CAC2C-6A9C-4C90-BA48-CDFEB893799B}" presName="rootText" presStyleLbl="node2" presStyleIdx="2" presStyleCnt="6" custScaleX="127696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E05727-E7F4-46D0-B509-C821C91A7B18}" type="pres">
      <dgm:prSet presAssocID="{C53CAC2C-6A9C-4C90-BA48-CDFEB893799B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93970884-F8A5-470E-9C68-28A63C0B0EDC}" type="pres">
      <dgm:prSet presAssocID="{C53CAC2C-6A9C-4C90-BA48-CDFEB893799B}" presName="hierChild4" presStyleCnt="0"/>
      <dgm:spPr/>
      <dgm:t>
        <a:bodyPr/>
        <a:lstStyle/>
        <a:p>
          <a:endParaRPr lang="zh-TW" altLang="en-US"/>
        </a:p>
      </dgm:t>
    </dgm:pt>
    <dgm:pt modelId="{135BA106-0AAB-4BC9-A68D-2173D224EAF9}" type="pres">
      <dgm:prSet presAssocID="{E6B187FE-C50B-4B78-8366-5F86000B1C32}" presName="Name37" presStyleLbl="parChTrans1D3" presStyleIdx="4" presStyleCnt="15"/>
      <dgm:spPr/>
      <dgm:t>
        <a:bodyPr/>
        <a:lstStyle/>
        <a:p>
          <a:endParaRPr lang="zh-TW" altLang="en-US"/>
        </a:p>
      </dgm:t>
    </dgm:pt>
    <dgm:pt modelId="{ACD315C5-2DEF-4D7A-816A-C30AC6EE511E}" type="pres">
      <dgm:prSet presAssocID="{05C92783-9F53-4C88-847B-A0DCC475B27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5B160F06-37BA-49BE-AC1B-3C443AACE978}" type="pres">
      <dgm:prSet presAssocID="{05C92783-9F53-4C88-847B-A0DCC475B27B}" presName="rootComposite" presStyleCnt="0"/>
      <dgm:spPr/>
      <dgm:t>
        <a:bodyPr/>
        <a:lstStyle/>
        <a:p>
          <a:endParaRPr lang="zh-TW" altLang="en-US"/>
        </a:p>
      </dgm:t>
    </dgm:pt>
    <dgm:pt modelId="{0DB9CF32-E398-4C2A-BEEB-7891C4648243}" type="pres">
      <dgm:prSet presAssocID="{05C92783-9F53-4C88-847B-A0DCC475B27B}" presName="rootText" presStyleLbl="node3" presStyleIdx="4" presStyleCnt="15" custScaleX="70198" custScaleY="760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119DD6-5F45-406A-A749-423C93987FE7}" type="pres">
      <dgm:prSet presAssocID="{05C92783-9F53-4C88-847B-A0DCC475B27B}" presName="rootConnector" presStyleLbl="node3" presStyleIdx="4" presStyleCnt="15"/>
      <dgm:spPr/>
      <dgm:t>
        <a:bodyPr/>
        <a:lstStyle/>
        <a:p>
          <a:endParaRPr lang="zh-TW" altLang="en-US"/>
        </a:p>
      </dgm:t>
    </dgm:pt>
    <dgm:pt modelId="{BE63F820-0E40-429C-A0F5-7E36F70C84FD}" type="pres">
      <dgm:prSet presAssocID="{05C92783-9F53-4C88-847B-A0DCC475B27B}" presName="hierChild4" presStyleCnt="0"/>
      <dgm:spPr/>
      <dgm:t>
        <a:bodyPr/>
        <a:lstStyle/>
        <a:p>
          <a:endParaRPr lang="zh-TW" altLang="en-US"/>
        </a:p>
      </dgm:t>
    </dgm:pt>
    <dgm:pt modelId="{2EC13159-F0C3-4E8B-AA39-DB57907A090A}" type="pres">
      <dgm:prSet presAssocID="{05C92783-9F53-4C88-847B-A0DCC475B27B}" presName="hierChild5" presStyleCnt="0"/>
      <dgm:spPr/>
      <dgm:t>
        <a:bodyPr/>
        <a:lstStyle/>
        <a:p>
          <a:endParaRPr lang="zh-TW" altLang="en-US"/>
        </a:p>
      </dgm:t>
    </dgm:pt>
    <dgm:pt modelId="{4180F3A9-5DD5-474E-83E3-ABCFC86D657F}" type="pres">
      <dgm:prSet presAssocID="{61C02394-D74F-4705-B5B5-C9F23DB339F9}" presName="Name37" presStyleLbl="parChTrans1D3" presStyleIdx="5" presStyleCnt="15"/>
      <dgm:spPr/>
      <dgm:t>
        <a:bodyPr/>
        <a:lstStyle/>
        <a:p>
          <a:endParaRPr lang="zh-TW" altLang="en-US"/>
        </a:p>
      </dgm:t>
    </dgm:pt>
    <dgm:pt modelId="{FA71C4D8-37A6-4DF4-B24B-7BB1D9477F6A}" type="pres">
      <dgm:prSet presAssocID="{8CC780B3-8AE4-4464-9268-99C73BC4F6E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0799F62A-3A3F-4298-AA61-A765A51B5FEE}" type="pres">
      <dgm:prSet presAssocID="{8CC780B3-8AE4-4464-9268-99C73BC4F6E9}" presName="rootComposite" presStyleCnt="0"/>
      <dgm:spPr/>
      <dgm:t>
        <a:bodyPr/>
        <a:lstStyle/>
        <a:p>
          <a:endParaRPr lang="zh-TW" altLang="en-US"/>
        </a:p>
      </dgm:t>
    </dgm:pt>
    <dgm:pt modelId="{4F4CAAB1-E80A-4D93-A3D4-1545B1F573A2}" type="pres">
      <dgm:prSet presAssocID="{8CC780B3-8AE4-4464-9268-99C73BC4F6E9}" presName="rootText" presStyleLbl="node3" presStyleIdx="5" presStyleCnt="15" custScaleX="72128" custScaleY="748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556C2B2-71D6-4F56-909F-A4FE94906B54}" type="pres">
      <dgm:prSet presAssocID="{8CC780B3-8AE4-4464-9268-99C73BC4F6E9}" presName="rootConnector" presStyleLbl="node3" presStyleIdx="5" presStyleCnt="15"/>
      <dgm:spPr/>
      <dgm:t>
        <a:bodyPr/>
        <a:lstStyle/>
        <a:p>
          <a:endParaRPr lang="zh-TW" altLang="en-US"/>
        </a:p>
      </dgm:t>
    </dgm:pt>
    <dgm:pt modelId="{5A78CE99-B221-4F0A-BCF0-62726C2E9238}" type="pres">
      <dgm:prSet presAssocID="{8CC780B3-8AE4-4464-9268-99C73BC4F6E9}" presName="hierChild4" presStyleCnt="0"/>
      <dgm:spPr/>
      <dgm:t>
        <a:bodyPr/>
        <a:lstStyle/>
        <a:p>
          <a:endParaRPr lang="zh-TW" altLang="en-US"/>
        </a:p>
      </dgm:t>
    </dgm:pt>
    <dgm:pt modelId="{76AF8696-E9E9-4967-A05F-B765C4786813}" type="pres">
      <dgm:prSet presAssocID="{8CC780B3-8AE4-4464-9268-99C73BC4F6E9}" presName="hierChild5" presStyleCnt="0"/>
      <dgm:spPr/>
      <dgm:t>
        <a:bodyPr/>
        <a:lstStyle/>
        <a:p>
          <a:endParaRPr lang="zh-TW" altLang="en-US"/>
        </a:p>
      </dgm:t>
    </dgm:pt>
    <dgm:pt modelId="{8C48DFBC-7CA8-4308-A871-EFE40BB20BAA}" type="pres">
      <dgm:prSet presAssocID="{ABFF8F8A-CE8A-43BB-945C-957EEECBA493}" presName="Name37" presStyleLbl="parChTrans1D3" presStyleIdx="6" presStyleCnt="15" custSzX="720002" custSzY="360000"/>
      <dgm:spPr/>
      <dgm:t>
        <a:bodyPr/>
        <a:lstStyle/>
        <a:p>
          <a:endParaRPr lang="zh-TW" altLang="en-US"/>
        </a:p>
      </dgm:t>
    </dgm:pt>
    <dgm:pt modelId="{89B2AAA4-26FB-40AF-81DD-FBC7450A85D5}" type="pres">
      <dgm:prSet presAssocID="{793B149E-C2D4-4DD4-B9E7-BDB216EDE75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F1DC299-CD75-422F-8BB5-76E8FB1A94A2}" type="pres">
      <dgm:prSet presAssocID="{793B149E-C2D4-4DD4-B9E7-BDB216EDE753}" presName="rootComposite" presStyleCnt="0"/>
      <dgm:spPr/>
      <dgm:t>
        <a:bodyPr/>
        <a:lstStyle/>
        <a:p>
          <a:endParaRPr lang="zh-TW" altLang="en-US"/>
        </a:p>
      </dgm:t>
    </dgm:pt>
    <dgm:pt modelId="{5C3EBA63-9054-4C1D-951F-47D97B598D29}" type="pres">
      <dgm:prSet presAssocID="{793B149E-C2D4-4DD4-B9E7-BDB216EDE753}" presName="rootText" presStyleLbl="node3" presStyleIdx="6" presStyleCnt="15" custScaleX="68907" custScaleY="533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DB18C0-8909-4F61-93D5-11CFC4B515D2}" type="pres">
      <dgm:prSet presAssocID="{793B149E-C2D4-4DD4-B9E7-BDB216EDE753}" presName="rootConnector" presStyleLbl="node3" presStyleIdx="6" presStyleCnt="15"/>
      <dgm:spPr/>
      <dgm:t>
        <a:bodyPr/>
        <a:lstStyle/>
        <a:p>
          <a:endParaRPr lang="zh-TW" altLang="en-US"/>
        </a:p>
      </dgm:t>
    </dgm:pt>
    <dgm:pt modelId="{5F12C6B0-D81B-437E-97E9-559AB72089F5}" type="pres">
      <dgm:prSet presAssocID="{793B149E-C2D4-4DD4-B9E7-BDB216EDE753}" presName="hierChild4" presStyleCnt="0"/>
      <dgm:spPr/>
      <dgm:t>
        <a:bodyPr/>
        <a:lstStyle/>
        <a:p>
          <a:endParaRPr lang="zh-TW" altLang="en-US"/>
        </a:p>
      </dgm:t>
    </dgm:pt>
    <dgm:pt modelId="{58292102-CC1D-4BCF-86BB-9A6970763527}" type="pres">
      <dgm:prSet presAssocID="{793B149E-C2D4-4DD4-B9E7-BDB216EDE753}" presName="hierChild5" presStyleCnt="0"/>
      <dgm:spPr/>
      <dgm:t>
        <a:bodyPr/>
        <a:lstStyle/>
        <a:p>
          <a:endParaRPr lang="zh-TW" altLang="en-US"/>
        </a:p>
      </dgm:t>
    </dgm:pt>
    <dgm:pt modelId="{52BDEF59-E46C-41F7-9014-455A364F5B8D}" type="pres">
      <dgm:prSet presAssocID="{52C4518E-691F-4D73-9FF0-955B9579B62D}" presName="Name37" presStyleLbl="parChTrans1D3" presStyleIdx="7" presStyleCnt="15" custSzX="720002" custSzY="360000"/>
      <dgm:spPr/>
      <dgm:t>
        <a:bodyPr/>
        <a:lstStyle/>
        <a:p>
          <a:endParaRPr lang="zh-TW" altLang="en-US"/>
        </a:p>
      </dgm:t>
    </dgm:pt>
    <dgm:pt modelId="{7C639793-E0D1-4242-B550-6CAA50A9A1DE}" type="pres">
      <dgm:prSet presAssocID="{890349FD-78A6-4C78-A5C9-F5B03CD59A1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CBA7AD34-8CA0-485B-BC7B-388D19720D72}" type="pres">
      <dgm:prSet presAssocID="{890349FD-78A6-4C78-A5C9-F5B03CD59A1C}" presName="rootComposite" presStyleCnt="0"/>
      <dgm:spPr/>
      <dgm:t>
        <a:bodyPr/>
        <a:lstStyle/>
        <a:p>
          <a:endParaRPr lang="zh-TW" altLang="en-US"/>
        </a:p>
      </dgm:t>
    </dgm:pt>
    <dgm:pt modelId="{CDBD43B4-D913-41B6-B588-8CA6C20ED3AA}" type="pres">
      <dgm:prSet presAssocID="{890349FD-78A6-4C78-A5C9-F5B03CD59A1C}" presName="rootText" presStyleLbl="node3" presStyleIdx="7" presStyleCnt="15" custScaleX="68302" custScaleY="709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025E17-B970-4B83-8623-872461C99ED5}" type="pres">
      <dgm:prSet presAssocID="{890349FD-78A6-4C78-A5C9-F5B03CD59A1C}" presName="rootConnector" presStyleLbl="node3" presStyleIdx="7" presStyleCnt="15"/>
      <dgm:spPr/>
      <dgm:t>
        <a:bodyPr/>
        <a:lstStyle/>
        <a:p>
          <a:endParaRPr lang="zh-TW" altLang="en-US"/>
        </a:p>
      </dgm:t>
    </dgm:pt>
    <dgm:pt modelId="{90C45FDF-69BF-4969-9D80-B48A97BFC655}" type="pres">
      <dgm:prSet presAssocID="{890349FD-78A6-4C78-A5C9-F5B03CD59A1C}" presName="hierChild4" presStyleCnt="0"/>
      <dgm:spPr/>
      <dgm:t>
        <a:bodyPr/>
        <a:lstStyle/>
        <a:p>
          <a:endParaRPr lang="zh-TW" altLang="en-US"/>
        </a:p>
      </dgm:t>
    </dgm:pt>
    <dgm:pt modelId="{1D0C5F4E-D809-48CF-A7E8-84E406C45D2C}" type="pres">
      <dgm:prSet presAssocID="{890349FD-78A6-4C78-A5C9-F5B03CD59A1C}" presName="hierChild5" presStyleCnt="0"/>
      <dgm:spPr/>
      <dgm:t>
        <a:bodyPr/>
        <a:lstStyle/>
        <a:p>
          <a:endParaRPr lang="zh-TW" altLang="en-US"/>
        </a:p>
      </dgm:t>
    </dgm:pt>
    <dgm:pt modelId="{7A4220F1-F091-4B39-B148-1509FF4E97A9}" type="pres">
      <dgm:prSet presAssocID="{E125477A-9CC8-48D6-8D30-758C214E3900}" presName="Name37" presStyleLbl="parChTrans1D3" presStyleIdx="8" presStyleCnt="15" custSzX="720002" custSzY="360000"/>
      <dgm:spPr/>
      <dgm:t>
        <a:bodyPr/>
        <a:lstStyle/>
        <a:p>
          <a:endParaRPr lang="zh-TW" altLang="en-US"/>
        </a:p>
      </dgm:t>
    </dgm:pt>
    <dgm:pt modelId="{5E41DDA7-B6DE-4F95-BCFC-6C3021CD2C5E}" type="pres">
      <dgm:prSet presAssocID="{1D8E10E5-0602-434F-B53E-9DA990A2C0E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6086732-0820-40DA-B681-9CC6CA046A1F}" type="pres">
      <dgm:prSet presAssocID="{1D8E10E5-0602-434F-B53E-9DA990A2C0E2}" presName="rootComposite" presStyleCnt="0"/>
      <dgm:spPr/>
      <dgm:t>
        <a:bodyPr/>
        <a:lstStyle/>
        <a:p>
          <a:endParaRPr lang="zh-TW" altLang="en-US"/>
        </a:p>
      </dgm:t>
    </dgm:pt>
    <dgm:pt modelId="{679F8399-3DC2-4216-9BD6-578F895C4B70}" type="pres">
      <dgm:prSet presAssocID="{1D8E10E5-0602-434F-B53E-9DA990A2C0E2}" presName="rootText" presStyleLbl="node3" presStyleIdx="8" presStyleCnt="15" custScaleX="73848" custScaleY="627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6303A8-11AF-4557-860B-E30C58865E66}" type="pres">
      <dgm:prSet presAssocID="{1D8E10E5-0602-434F-B53E-9DA990A2C0E2}" presName="rootConnector" presStyleLbl="node3" presStyleIdx="8" presStyleCnt="15"/>
      <dgm:spPr/>
      <dgm:t>
        <a:bodyPr/>
        <a:lstStyle/>
        <a:p>
          <a:endParaRPr lang="zh-TW" altLang="en-US"/>
        </a:p>
      </dgm:t>
    </dgm:pt>
    <dgm:pt modelId="{35C3465E-CE67-44A4-B257-313DD9EEB0CA}" type="pres">
      <dgm:prSet presAssocID="{1D8E10E5-0602-434F-B53E-9DA990A2C0E2}" presName="hierChild4" presStyleCnt="0"/>
      <dgm:spPr/>
      <dgm:t>
        <a:bodyPr/>
        <a:lstStyle/>
        <a:p>
          <a:endParaRPr lang="zh-TW" altLang="en-US"/>
        </a:p>
      </dgm:t>
    </dgm:pt>
    <dgm:pt modelId="{E45E78AC-607E-4DCC-BCA9-C993532EBB4B}" type="pres">
      <dgm:prSet presAssocID="{1D8E10E5-0602-434F-B53E-9DA990A2C0E2}" presName="hierChild5" presStyleCnt="0"/>
      <dgm:spPr/>
      <dgm:t>
        <a:bodyPr/>
        <a:lstStyle/>
        <a:p>
          <a:endParaRPr lang="zh-TW" altLang="en-US"/>
        </a:p>
      </dgm:t>
    </dgm:pt>
    <dgm:pt modelId="{252ACF2E-9640-4F4C-B4AE-0711BBF46A60}" type="pres">
      <dgm:prSet presAssocID="{C53CAC2C-6A9C-4C90-BA48-CDFEB893799B}" presName="hierChild5" presStyleCnt="0"/>
      <dgm:spPr/>
      <dgm:t>
        <a:bodyPr/>
        <a:lstStyle/>
        <a:p>
          <a:endParaRPr lang="zh-TW" altLang="en-US"/>
        </a:p>
      </dgm:t>
    </dgm:pt>
    <dgm:pt modelId="{F74CD6AE-B8A5-4877-B3F9-57898259CC2C}" type="pres">
      <dgm:prSet presAssocID="{41684823-8EF4-4CD4-B782-FAC66C20F611}" presName="Name37" presStyleLbl="parChTrans1D2" presStyleIdx="3" presStyleCnt="7" custSzX="720000" custSzY="360000"/>
      <dgm:spPr/>
      <dgm:t>
        <a:bodyPr/>
        <a:lstStyle/>
        <a:p>
          <a:endParaRPr lang="zh-TW" altLang="en-US"/>
        </a:p>
      </dgm:t>
    </dgm:pt>
    <dgm:pt modelId="{F415FC81-5A46-4A1D-81F6-6629C5EC460F}" type="pres">
      <dgm:prSet presAssocID="{4FC8BDB0-D04F-47B0-844A-B6BA4EFF807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22B712B-ED66-43A6-AE09-31C195F069C4}" type="pres">
      <dgm:prSet presAssocID="{4FC8BDB0-D04F-47B0-844A-B6BA4EFF8078}" presName="rootComposite" presStyleCnt="0"/>
      <dgm:spPr/>
      <dgm:t>
        <a:bodyPr/>
        <a:lstStyle/>
        <a:p>
          <a:endParaRPr lang="zh-TW" altLang="en-US"/>
        </a:p>
      </dgm:t>
    </dgm:pt>
    <dgm:pt modelId="{C12BC9D3-2315-40A1-8C8A-D79D56898DAC}" type="pres">
      <dgm:prSet presAssocID="{4FC8BDB0-D04F-47B0-844A-B6BA4EFF8078}" presName="rootText" presStyleLbl="node2" presStyleIdx="3" presStyleCnt="6" custScaleX="9174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F2DDB2-122E-406B-987C-43113FEB305C}" type="pres">
      <dgm:prSet presAssocID="{4FC8BDB0-D04F-47B0-844A-B6BA4EFF8078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9B19DDA8-C8D2-436D-8578-FF87C431271F}" type="pres">
      <dgm:prSet presAssocID="{4FC8BDB0-D04F-47B0-844A-B6BA4EFF8078}" presName="hierChild4" presStyleCnt="0"/>
      <dgm:spPr/>
      <dgm:t>
        <a:bodyPr/>
        <a:lstStyle/>
        <a:p>
          <a:endParaRPr lang="zh-TW" altLang="en-US"/>
        </a:p>
      </dgm:t>
    </dgm:pt>
    <dgm:pt modelId="{5E6864A4-062A-470A-AB36-A58473D3DF25}" type="pres">
      <dgm:prSet presAssocID="{78361C11-C2EB-44A4-8044-DA1527A2D30D}" presName="Name37" presStyleLbl="parChTrans1D3" presStyleIdx="9" presStyleCnt="15" custSzX="720002" custSzY="360000"/>
      <dgm:spPr/>
      <dgm:t>
        <a:bodyPr/>
        <a:lstStyle/>
        <a:p>
          <a:endParaRPr lang="zh-TW" altLang="en-US"/>
        </a:p>
      </dgm:t>
    </dgm:pt>
    <dgm:pt modelId="{2E855A9C-3286-4FD9-82B9-1BB45609CF54}" type="pres">
      <dgm:prSet presAssocID="{A19663CA-6992-4528-AF62-826C62D6B20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5A73340-BDA5-4DD1-ADAB-F33226EE3E1D}" type="pres">
      <dgm:prSet presAssocID="{A19663CA-6992-4528-AF62-826C62D6B206}" presName="rootComposite" presStyleCnt="0"/>
      <dgm:spPr/>
      <dgm:t>
        <a:bodyPr/>
        <a:lstStyle/>
        <a:p>
          <a:endParaRPr lang="zh-TW" altLang="en-US"/>
        </a:p>
      </dgm:t>
    </dgm:pt>
    <dgm:pt modelId="{AA659BA5-1434-4EA5-A2F9-CB08DDCAD159}" type="pres">
      <dgm:prSet presAssocID="{A19663CA-6992-4528-AF62-826C62D6B206}" presName="rootText" presStyleLbl="node3" presStyleIdx="9" presStyleCnt="15" custScaleX="72962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57D0CD-D5DB-435C-91BB-B79EEA0BE99B}" type="pres">
      <dgm:prSet presAssocID="{A19663CA-6992-4528-AF62-826C62D6B206}" presName="rootConnector" presStyleLbl="node3" presStyleIdx="9" presStyleCnt="15"/>
      <dgm:spPr/>
      <dgm:t>
        <a:bodyPr/>
        <a:lstStyle/>
        <a:p>
          <a:endParaRPr lang="zh-TW" altLang="en-US"/>
        </a:p>
      </dgm:t>
    </dgm:pt>
    <dgm:pt modelId="{F4ED014A-F0F5-4213-80AC-F2964F00B731}" type="pres">
      <dgm:prSet presAssocID="{A19663CA-6992-4528-AF62-826C62D6B206}" presName="hierChild4" presStyleCnt="0"/>
      <dgm:spPr/>
      <dgm:t>
        <a:bodyPr/>
        <a:lstStyle/>
        <a:p>
          <a:endParaRPr lang="zh-TW" altLang="en-US"/>
        </a:p>
      </dgm:t>
    </dgm:pt>
    <dgm:pt modelId="{4DCC8D28-C116-4DEB-A142-F697295DA406}" type="pres">
      <dgm:prSet presAssocID="{A19663CA-6992-4528-AF62-826C62D6B206}" presName="hierChild5" presStyleCnt="0"/>
      <dgm:spPr/>
      <dgm:t>
        <a:bodyPr/>
        <a:lstStyle/>
        <a:p>
          <a:endParaRPr lang="zh-TW" altLang="en-US"/>
        </a:p>
      </dgm:t>
    </dgm:pt>
    <dgm:pt modelId="{672A2AD1-2770-4DAD-86D3-E81DFBE550E1}" type="pres">
      <dgm:prSet presAssocID="{72ECE088-6E6B-44A3-89A2-3541DD4D9898}" presName="Name37" presStyleLbl="parChTrans1D3" presStyleIdx="10" presStyleCnt="15" custSzX="720002" custSzY="360000"/>
      <dgm:spPr/>
      <dgm:t>
        <a:bodyPr/>
        <a:lstStyle/>
        <a:p>
          <a:endParaRPr lang="zh-TW" altLang="en-US"/>
        </a:p>
      </dgm:t>
    </dgm:pt>
    <dgm:pt modelId="{4DE9E101-60C2-4966-86E9-5A1C8ED1CE71}" type="pres">
      <dgm:prSet presAssocID="{F6CEF292-0726-4508-9033-FE08A2515F1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E063D45E-E324-4AA4-B41C-D2B6064C735A}" type="pres">
      <dgm:prSet presAssocID="{F6CEF292-0726-4508-9033-FE08A2515F16}" presName="rootComposite" presStyleCnt="0"/>
      <dgm:spPr/>
      <dgm:t>
        <a:bodyPr/>
        <a:lstStyle/>
        <a:p>
          <a:endParaRPr lang="zh-TW" altLang="en-US"/>
        </a:p>
      </dgm:t>
    </dgm:pt>
    <dgm:pt modelId="{CB400CDD-629B-4D5F-A42C-0EE40A7AD066}" type="pres">
      <dgm:prSet presAssocID="{F6CEF292-0726-4508-9033-FE08A2515F16}" presName="rootText" presStyleLbl="node3" presStyleIdx="10" presStyleCnt="15" custScaleX="77522" custScaleY="715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30321B-50E8-4685-A392-2B41FAC3CE10}" type="pres">
      <dgm:prSet presAssocID="{F6CEF292-0726-4508-9033-FE08A2515F16}" presName="rootConnector" presStyleLbl="node3" presStyleIdx="10" presStyleCnt="15"/>
      <dgm:spPr/>
      <dgm:t>
        <a:bodyPr/>
        <a:lstStyle/>
        <a:p>
          <a:endParaRPr lang="zh-TW" altLang="en-US"/>
        </a:p>
      </dgm:t>
    </dgm:pt>
    <dgm:pt modelId="{A763B747-4D29-4580-A195-37796080F39F}" type="pres">
      <dgm:prSet presAssocID="{F6CEF292-0726-4508-9033-FE08A2515F16}" presName="hierChild4" presStyleCnt="0"/>
      <dgm:spPr/>
      <dgm:t>
        <a:bodyPr/>
        <a:lstStyle/>
        <a:p>
          <a:endParaRPr lang="zh-TW" altLang="en-US"/>
        </a:p>
      </dgm:t>
    </dgm:pt>
    <dgm:pt modelId="{0EBF10EC-ED5E-40D0-95F4-563D59C0320D}" type="pres">
      <dgm:prSet presAssocID="{F6CEF292-0726-4508-9033-FE08A2515F16}" presName="hierChild5" presStyleCnt="0"/>
      <dgm:spPr/>
      <dgm:t>
        <a:bodyPr/>
        <a:lstStyle/>
        <a:p>
          <a:endParaRPr lang="zh-TW" altLang="en-US"/>
        </a:p>
      </dgm:t>
    </dgm:pt>
    <dgm:pt modelId="{CE75D21C-7C6C-4A93-AE9F-A2DEC1DD5AA0}" type="pres">
      <dgm:prSet presAssocID="{4FC8BDB0-D04F-47B0-844A-B6BA4EFF8078}" presName="hierChild5" presStyleCnt="0"/>
      <dgm:spPr/>
      <dgm:t>
        <a:bodyPr/>
        <a:lstStyle/>
        <a:p>
          <a:endParaRPr lang="zh-TW" altLang="en-US"/>
        </a:p>
      </dgm:t>
    </dgm:pt>
    <dgm:pt modelId="{0539593A-8AD2-41E3-8A98-CA28A6322EB8}" type="pres">
      <dgm:prSet presAssocID="{CEF5A4A3-5531-4EED-B673-B2802B3C2445}" presName="Name37" presStyleLbl="parChTrans1D2" presStyleIdx="4" presStyleCnt="7" custSzX="720000" custSzY="360000"/>
      <dgm:spPr/>
      <dgm:t>
        <a:bodyPr/>
        <a:lstStyle/>
        <a:p>
          <a:endParaRPr lang="zh-TW" altLang="en-US"/>
        </a:p>
      </dgm:t>
    </dgm:pt>
    <dgm:pt modelId="{F188478E-BD97-4C2C-8296-FD859E6C495D}" type="pres">
      <dgm:prSet presAssocID="{7790CEF6-AD5A-4CE5-8342-C411FEEFA27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A2959049-EAD3-459C-9CD0-3FAD8405EFEC}" type="pres">
      <dgm:prSet presAssocID="{7790CEF6-AD5A-4CE5-8342-C411FEEFA27E}" presName="rootComposite" presStyleCnt="0"/>
      <dgm:spPr/>
      <dgm:t>
        <a:bodyPr/>
        <a:lstStyle/>
        <a:p>
          <a:endParaRPr lang="zh-TW" altLang="en-US"/>
        </a:p>
      </dgm:t>
    </dgm:pt>
    <dgm:pt modelId="{8F0477E0-3993-4EE5-80C1-62FDCA734E88}" type="pres">
      <dgm:prSet presAssocID="{7790CEF6-AD5A-4CE5-8342-C411FEEFA27E}" presName="rootText" presStyleLbl="node2" presStyleIdx="4" presStyleCnt="6" custScaleX="84353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6A5B62-F535-426D-9166-6524BAC22D12}" type="pres">
      <dgm:prSet presAssocID="{7790CEF6-AD5A-4CE5-8342-C411FEEFA27E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E7FE35F7-D179-465F-91F5-3E3AA589408F}" type="pres">
      <dgm:prSet presAssocID="{7790CEF6-AD5A-4CE5-8342-C411FEEFA27E}" presName="hierChild4" presStyleCnt="0"/>
      <dgm:spPr/>
      <dgm:t>
        <a:bodyPr/>
        <a:lstStyle/>
        <a:p>
          <a:endParaRPr lang="zh-TW" altLang="en-US"/>
        </a:p>
      </dgm:t>
    </dgm:pt>
    <dgm:pt modelId="{F2082F45-3C94-42AC-930A-8CE45A24E1DD}" type="pres">
      <dgm:prSet presAssocID="{3F0BB9C4-A65B-4EE0-B153-17888B302F23}" presName="Name37" presStyleLbl="parChTrans1D3" presStyleIdx="11" presStyleCnt="15" custSzX="720002" custSzY="360000"/>
      <dgm:spPr/>
      <dgm:t>
        <a:bodyPr/>
        <a:lstStyle/>
        <a:p>
          <a:endParaRPr lang="zh-TW" altLang="en-US"/>
        </a:p>
      </dgm:t>
    </dgm:pt>
    <dgm:pt modelId="{CB55A238-3A41-4B29-8CA5-4D1F1C63859C}" type="pres">
      <dgm:prSet presAssocID="{C27AF881-718F-425A-8C6C-5C57D68E23A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B6F24CC-A892-45B8-8757-4CDCF7360021}" type="pres">
      <dgm:prSet presAssocID="{C27AF881-718F-425A-8C6C-5C57D68E23A0}" presName="rootComposite" presStyleCnt="0"/>
      <dgm:spPr/>
      <dgm:t>
        <a:bodyPr/>
        <a:lstStyle/>
        <a:p>
          <a:endParaRPr lang="zh-TW" altLang="en-US"/>
        </a:p>
      </dgm:t>
    </dgm:pt>
    <dgm:pt modelId="{3CAE0A48-1B2C-4974-889B-BACBC1E14CF2}" type="pres">
      <dgm:prSet presAssocID="{C27AF881-718F-425A-8C6C-5C57D68E23A0}" presName="rootText" presStyleLbl="node3" presStyleIdx="11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AF824F-5E95-4C13-9F6C-0AE4EC9852B6}" type="pres">
      <dgm:prSet presAssocID="{C27AF881-718F-425A-8C6C-5C57D68E23A0}" presName="rootConnector" presStyleLbl="node3" presStyleIdx="11" presStyleCnt="15"/>
      <dgm:spPr/>
      <dgm:t>
        <a:bodyPr/>
        <a:lstStyle/>
        <a:p>
          <a:endParaRPr lang="zh-TW" altLang="en-US"/>
        </a:p>
      </dgm:t>
    </dgm:pt>
    <dgm:pt modelId="{5897076D-331D-4484-90F4-8B0785D7153A}" type="pres">
      <dgm:prSet presAssocID="{C27AF881-718F-425A-8C6C-5C57D68E23A0}" presName="hierChild4" presStyleCnt="0"/>
      <dgm:spPr/>
      <dgm:t>
        <a:bodyPr/>
        <a:lstStyle/>
        <a:p>
          <a:endParaRPr lang="zh-TW" altLang="en-US"/>
        </a:p>
      </dgm:t>
    </dgm:pt>
    <dgm:pt modelId="{2EBC7D9E-F867-4552-ADE9-DE013FEC2F4D}" type="pres">
      <dgm:prSet presAssocID="{C27AF881-718F-425A-8C6C-5C57D68E23A0}" presName="hierChild5" presStyleCnt="0"/>
      <dgm:spPr/>
      <dgm:t>
        <a:bodyPr/>
        <a:lstStyle/>
        <a:p>
          <a:endParaRPr lang="zh-TW" altLang="en-US"/>
        </a:p>
      </dgm:t>
    </dgm:pt>
    <dgm:pt modelId="{0293B567-9E13-403D-8988-5F10C6295017}" type="pres">
      <dgm:prSet presAssocID="{DD8DF21E-4094-4DC3-B37B-345D421DC373}" presName="Name37" presStyleLbl="parChTrans1D3" presStyleIdx="12" presStyleCnt="15" custSzX="720002" custSzY="360000"/>
      <dgm:spPr/>
      <dgm:t>
        <a:bodyPr/>
        <a:lstStyle/>
        <a:p>
          <a:endParaRPr lang="zh-TW" altLang="en-US"/>
        </a:p>
      </dgm:t>
    </dgm:pt>
    <dgm:pt modelId="{3ADFA6AD-CFDE-476E-86C5-23C9ECA5493D}" type="pres">
      <dgm:prSet presAssocID="{92BA8D13-B2FA-44AE-934F-4C0AAE57FCF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C416991-FE19-4A8D-84FC-3ACC1F3F11E4}" type="pres">
      <dgm:prSet presAssocID="{92BA8D13-B2FA-44AE-934F-4C0AAE57FCF2}" presName="rootComposite" presStyleCnt="0"/>
      <dgm:spPr/>
      <dgm:t>
        <a:bodyPr/>
        <a:lstStyle/>
        <a:p>
          <a:endParaRPr lang="zh-TW" altLang="en-US"/>
        </a:p>
      </dgm:t>
    </dgm:pt>
    <dgm:pt modelId="{36068E74-D5DA-43F1-96B8-0C287005CE42}" type="pres">
      <dgm:prSet presAssocID="{92BA8D13-B2FA-44AE-934F-4C0AAE57FCF2}" presName="rootText" presStyleLbl="node3" presStyleIdx="12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C4F99E-F41F-462A-BBF3-2733111691A0}" type="pres">
      <dgm:prSet presAssocID="{92BA8D13-B2FA-44AE-934F-4C0AAE57FCF2}" presName="rootConnector" presStyleLbl="node3" presStyleIdx="12" presStyleCnt="15"/>
      <dgm:spPr/>
      <dgm:t>
        <a:bodyPr/>
        <a:lstStyle/>
        <a:p>
          <a:endParaRPr lang="zh-TW" altLang="en-US"/>
        </a:p>
      </dgm:t>
    </dgm:pt>
    <dgm:pt modelId="{D5E997D2-E4A3-4F72-9D90-94DDFEF48F88}" type="pres">
      <dgm:prSet presAssocID="{92BA8D13-B2FA-44AE-934F-4C0AAE57FCF2}" presName="hierChild4" presStyleCnt="0"/>
      <dgm:spPr/>
      <dgm:t>
        <a:bodyPr/>
        <a:lstStyle/>
        <a:p>
          <a:endParaRPr lang="zh-TW" altLang="en-US"/>
        </a:p>
      </dgm:t>
    </dgm:pt>
    <dgm:pt modelId="{51FB705B-82D6-492E-B363-DD0F476790F9}" type="pres">
      <dgm:prSet presAssocID="{92BA8D13-B2FA-44AE-934F-4C0AAE57FCF2}" presName="hierChild5" presStyleCnt="0"/>
      <dgm:spPr/>
      <dgm:t>
        <a:bodyPr/>
        <a:lstStyle/>
        <a:p>
          <a:endParaRPr lang="zh-TW" altLang="en-US"/>
        </a:p>
      </dgm:t>
    </dgm:pt>
    <dgm:pt modelId="{A156461B-077D-4464-91B9-5D122DB2F3A5}" type="pres">
      <dgm:prSet presAssocID="{7790CEF6-AD5A-4CE5-8342-C411FEEFA27E}" presName="hierChild5" presStyleCnt="0"/>
      <dgm:spPr/>
      <dgm:t>
        <a:bodyPr/>
        <a:lstStyle/>
        <a:p>
          <a:endParaRPr lang="zh-TW" altLang="en-US"/>
        </a:p>
      </dgm:t>
    </dgm:pt>
    <dgm:pt modelId="{06B1038F-E884-47D4-98E7-6096D0C5830F}" type="pres">
      <dgm:prSet presAssocID="{9D0DEC87-2F46-4B12-A9D5-F675D6FFB06C}" presName="Name37" presStyleLbl="parChTrans1D2" presStyleIdx="5" presStyleCnt="7" custSzX="720000" custSzY="360000"/>
      <dgm:spPr/>
      <dgm:t>
        <a:bodyPr/>
        <a:lstStyle/>
        <a:p>
          <a:endParaRPr lang="zh-TW" altLang="en-US"/>
        </a:p>
      </dgm:t>
    </dgm:pt>
    <dgm:pt modelId="{B1B57E8B-C226-4B50-9D9D-4A4B55B9D3A1}" type="pres">
      <dgm:prSet presAssocID="{45497032-16E1-45CB-8243-58CB4D346C1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0091D4E-73C2-4930-B465-77087E446DB5}" type="pres">
      <dgm:prSet presAssocID="{45497032-16E1-45CB-8243-58CB4D346C16}" presName="rootComposite" presStyleCnt="0"/>
      <dgm:spPr/>
      <dgm:t>
        <a:bodyPr/>
        <a:lstStyle/>
        <a:p>
          <a:endParaRPr lang="zh-TW" altLang="en-US"/>
        </a:p>
      </dgm:t>
    </dgm:pt>
    <dgm:pt modelId="{EDB8559A-0792-496C-9780-BA7E9021114C}" type="pres">
      <dgm:prSet presAssocID="{45497032-16E1-45CB-8243-58CB4D346C16}" presName="rootText" presStyleLbl="node2" presStyleIdx="5" presStyleCnt="6" custScaleX="73407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E82A6F-2B65-45AC-A028-24BE34394DB7}" type="pres">
      <dgm:prSet presAssocID="{45497032-16E1-45CB-8243-58CB4D346C16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BB7C2B88-094A-43A9-994B-48C73CEAF35B}" type="pres">
      <dgm:prSet presAssocID="{45497032-16E1-45CB-8243-58CB4D346C16}" presName="hierChild4" presStyleCnt="0"/>
      <dgm:spPr/>
      <dgm:t>
        <a:bodyPr/>
        <a:lstStyle/>
        <a:p>
          <a:endParaRPr lang="zh-TW" altLang="en-US"/>
        </a:p>
      </dgm:t>
    </dgm:pt>
    <dgm:pt modelId="{0040E09C-6009-4A10-A819-949879F11378}" type="pres">
      <dgm:prSet presAssocID="{7794FAF1-D630-4550-B7F7-FF06515BB71F}" presName="Name37" presStyleLbl="parChTrans1D3" presStyleIdx="13" presStyleCnt="15" custSzX="720002" custSzY="360000"/>
      <dgm:spPr/>
      <dgm:t>
        <a:bodyPr/>
        <a:lstStyle/>
        <a:p>
          <a:endParaRPr lang="zh-TW" altLang="en-US"/>
        </a:p>
      </dgm:t>
    </dgm:pt>
    <dgm:pt modelId="{3B03A230-5CE7-4D1D-BE7F-3C042A390F68}" type="pres">
      <dgm:prSet presAssocID="{1B69D0BA-C8A4-45B4-ACE2-62CEC9B22AA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455B121D-8DEF-4484-A654-89338CADCE7F}" type="pres">
      <dgm:prSet presAssocID="{1B69D0BA-C8A4-45B4-ACE2-62CEC9B22AA4}" presName="rootComposite" presStyleCnt="0"/>
      <dgm:spPr/>
      <dgm:t>
        <a:bodyPr/>
        <a:lstStyle/>
        <a:p>
          <a:endParaRPr lang="zh-TW" altLang="en-US"/>
        </a:p>
      </dgm:t>
    </dgm:pt>
    <dgm:pt modelId="{2E7F9476-59E5-48F4-B78D-593CF312FF8C}" type="pres">
      <dgm:prSet presAssocID="{1B69D0BA-C8A4-45B4-ACE2-62CEC9B22AA4}" presName="rootText" presStyleLbl="node3" presStyleIdx="13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B9CE1-00E9-4EFC-A196-75C08FC71325}" type="pres">
      <dgm:prSet presAssocID="{1B69D0BA-C8A4-45B4-ACE2-62CEC9B22AA4}" presName="rootConnector" presStyleLbl="node3" presStyleIdx="13" presStyleCnt="15"/>
      <dgm:spPr/>
      <dgm:t>
        <a:bodyPr/>
        <a:lstStyle/>
        <a:p>
          <a:endParaRPr lang="zh-TW" altLang="en-US"/>
        </a:p>
      </dgm:t>
    </dgm:pt>
    <dgm:pt modelId="{BEEC7EA1-8326-47F9-BF92-449317984F70}" type="pres">
      <dgm:prSet presAssocID="{1B69D0BA-C8A4-45B4-ACE2-62CEC9B22AA4}" presName="hierChild4" presStyleCnt="0"/>
      <dgm:spPr/>
      <dgm:t>
        <a:bodyPr/>
        <a:lstStyle/>
        <a:p>
          <a:endParaRPr lang="zh-TW" altLang="en-US"/>
        </a:p>
      </dgm:t>
    </dgm:pt>
    <dgm:pt modelId="{571C2CC9-55C6-4FEA-9FB4-07B562BB209E}" type="pres">
      <dgm:prSet presAssocID="{1B69D0BA-C8A4-45B4-ACE2-62CEC9B22AA4}" presName="hierChild5" presStyleCnt="0"/>
      <dgm:spPr/>
      <dgm:t>
        <a:bodyPr/>
        <a:lstStyle/>
        <a:p>
          <a:endParaRPr lang="zh-TW" altLang="en-US"/>
        </a:p>
      </dgm:t>
    </dgm:pt>
    <dgm:pt modelId="{AC9F10A9-FFB1-4B07-9921-FF1A2418AFC8}" type="pres">
      <dgm:prSet presAssocID="{F26A1961-AA09-48C9-A81A-6E8F17BB6E18}" presName="Name37" presStyleLbl="parChTrans1D3" presStyleIdx="14" presStyleCnt="15" custSzX="720002" custSzY="360000"/>
      <dgm:spPr/>
      <dgm:t>
        <a:bodyPr/>
        <a:lstStyle/>
        <a:p>
          <a:endParaRPr lang="zh-TW" altLang="en-US"/>
        </a:p>
      </dgm:t>
    </dgm:pt>
    <dgm:pt modelId="{A091D551-58C4-4F8E-9B29-396B2CE8EF48}" type="pres">
      <dgm:prSet presAssocID="{CF0AC827-66C1-4F95-BD69-43ECD399701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C891B199-2624-4A70-A9EA-D367D2EF7F7E}" type="pres">
      <dgm:prSet presAssocID="{CF0AC827-66C1-4F95-BD69-43ECD3997016}" presName="rootComposite" presStyleCnt="0"/>
      <dgm:spPr/>
      <dgm:t>
        <a:bodyPr/>
        <a:lstStyle/>
        <a:p>
          <a:endParaRPr lang="zh-TW" altLang="en-US"/>
        </a:p>
      </dgm:t>
    </dgm:pt>
    <dgm:pt modelId="{0D4A0E03-F1E3-4136-80AF-D58D9D5ECBEE}" type="pres">
      <dgm:prSet presAssocID="{CF0AC827-66C1-4F95-BD69-43ECD3997016}" presName="rootText" presStyleLbl="node3" presStyleIdx="14" presStyleCnt="15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1A88E7-60B8-49DA-A4FB-EEB3B5177658}" type="pres">
      <dgm:prSet presAssocID="{CF0AC827-66C1-4F95-BD69-43ECD3997016}" presName="rootConnector" presStyleLbl="node3" presStyleIdx="14" presStyleCnt="15"/>
      <dgm:spPr/>
      <dgm:t>
        <a:bodyPr/>
        <a:lstStyle/>
        <a:p>
          <a:endParaRPr lang="zh-TW" altLang="en-US"/>
        </a:p>
      </dgm:t>
    </dgm:pt>
    <dgm:pt modelId="{7D0782CD-77CE-4382-87E3-FF733C0DA510}" type="pres">
      <dgm:prSet presAssocID="{CF0AC827-66C1-4F95-BD69-43ECD3997016}" presName="hierChild4" presStyleCnt="0"/>
      <dgm:spPr/>
      <dgm:t>
        <a:bodyPr/>
        <a:lstStyle/>
        <a:p>
          <a:endParaRPr lang="zh-TW" altLang="en-US"/>
        </a:p>
      </dgm:t>
    </dgm:pt>
    <dgm:pt modelId="{D0E048EB-FC0D-44CC-99F1-E1862BE02AEA}" type="pres">
      <dgm:prSet presAssocID="{CF0AC827-66C1-4F95-BD69-43ECD3997016}" presName="hierChild5" presStyleCnt="0"/>
      <dgm:spPr/>
      <dgm:t>
        <a:bodyPr/>
        <a:lstStyle/>
        <a:p>
          <a:endParaRPr lang="zh-TW" altLang="en-US"/>
        </a:p>
      </dgm:t>
    </dgm:pt>
    <dgm:pt modelId="{36B6576F-5C47-472E-B881-042CFC940447}" type="pres">
      <dgm:prSet presAssocID="{45497032-16E1-45CB-8243-58CB4D346C16}" presName="hierChild5" presStyleCnt="0"/>
      <dgm:spPr/>
      <dgm:t>
        <a:bodyPr/>
        <a:lstStyle/>
        <a:p>
          <a:endParaRPr lang="zh-TW" altLang="en-US"/>
        </a:p>
      </dgm:t>
    </dgm:pt>
    <dgm:pt modelId="{6D6C4741-D70A-4404-8302-8AD4DCAD5A23}" type="pres">
      <dgm:prSet presAssocID="{926529A7-35E4-4044-AE7B-CB4FA9D8D9DD}" presName="hierChild3" presStyleCnt="0"/>
      <dgm:spPr/>
      <dgm:t>
        <a:bodyPr/>
        <a:lstStyle/>
        <a:p>
          <a:endParaRPr lang="zh-TW" altLang="en-US"/>
        </a:p>
      </dgm:t>
    </dgm:pt>
    <dgm:pt modelId="{0CCC57B0-9CB4-4D2B-9B49-1E4004D05CC7}" type="pres">
      <dgm:prSet presAssocID="{CB2F627E-C452-4069-83ED-DD667B1F7F66}" presName="Name111" presStyleLbl="parChTrans1D2" presStyleIdx="6" presStyleCnt="7" custSzX="720003" custSzY="360000"/>
      <dgm:spPr/>
      <dgm:t>
        <a:bodyPr/>
        <a:lstStyle/>
        <a:p>
          <a:endParaRPr lang="zh-TW" altLang="en-US"/>
        </a:p>
      </dgm:t>
    </dgm:pt>
    <dgm:pt modelId="{B1973060-4E84-42D7-9C5B-8A5305ECDA65}" type="pres">
      <dgm:prSet presAssocID="{2060EDCF-063E-473D-ACE7-FC4ECC9CF2B3}" presName="hierRoot3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03B52A5D-7290-4F65-A2A7-6D9B85C143CC}" type="pres">
      <dgm:prSet presAssocID="{2060EDCF-063E-473D-ACE7-FC4ECC9CF2B3}" presName="rootComposite3" presStyleCnt="0"/>
      <dgm:spPr/>
      <dgm:t>
        <a:bodyPr/>
        <a:lstStyle/>
        <a:p>
          <a:endParaRPr lang="zh-TW" altLang="en-US"/>
        </a:p>
      </dgm:t>
    </dgm:pt>
    <dgm:pt modelId="{E2B500FC-ED30-4170-A3FC-0991E4A1944A}" type="pres">
      <dgm:prSet presAssocID="{2060EDCF-063E-473D-ACE7-FC4ECC9CF2B3}" presName="rootText3" presStyleLbl="asst1" presStyleIdx="0" presStyleCnt="1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989720-04ED-4282-A1D4-762958CCA71F}" type="pres">
      <dgm:prSet presAssocID="{2060EDCF-063E-473D-ACE7-FC4ECC9CF2B3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C21F1821-938F-4689-8D90-EE9E1232BB29}" type="pres">
      <dgm:prSet presAssocID="{2060EDCF-063E-473D-ACE7-FC4ECC9CF2B3}" presName="hierChild6" presStyleCnt="0"/>
      <dgm:spPr/>
      <dgm:t>
        <a:bodyPr/>
        <a:lstStyle/>
        <a:p>
          <a:endParaRPr lang="zh-TW" altLang="en-US"/>
        </a:p>
      </dgm:t>
    </dgm:pt>
    <dgm:pt modelId="{D505C40A-3960-4664-B18B-63996BCBFD20}" type="pres">
      <dgm:prSet presAssocID="{2060EDCF-063E-473D-ACE7-FC4ECC9CF2B3}" presName="hierChild7" presStyleCnt="0"/>
      <dgm:spPr/>
      <dgm:t>
        <a:bodyPr/>
        <a:lstStyle/>
        <a:p>
          <a:endParaRPr lang="zh-TW" altLang="en-US"/>
        </a:p>
      </dgm:t>
    </dgm:pt>
  </dgm:ptLst>
  <dgm:cxnLst>
    <dgm:cxn modelId="{AB27D508-BABF-4B4F-ACB2-04E9EA36BB83}" srcId="{926529A7-35E4-4044-AE7B-CB4FA9D8D9DD}" destId="{C53CAC2C-6A9C-4C90-BA48-CDFEB893799B}" srcOrd="3" destOrd="0" parTransId="{8B1A7E9E-3496-4138-B3A8-18845B04BFA2}" sibTransId="{B5370BF2-1454-4AC6-9848-DA892FBB2DA7}"/>
    <dgm:cxn modelId="{293415AD-9B79-48CE-9A5C-9213A318BF10}" type="presOf" srcId="{ABFF8F8A-CE8A-43BB-945C-957EEECBA493}" destId="{8C48DFBC-7CA8-4308-A871-EFE40BB20BAA}" srcOrd="0" destOrd="0" presId="urn:microsoft.com/office/officeart/2005/8/layout/orgChart1"/>
    <dgm:cxn modelId="{6D14B41C-5C2A-4568-9995-42DDDCCD5A04}" srcId="{926529A7-35E4-4044-AE7B-CB4FA9D8D9DD}" destId="{2E0ABA0B-C7A3-4A70-9D7E-7FBA36578D1B}" srcOrd="2" destOrd="0" parTransId="{AB101DC5-FA24-4A6F-9214-A9DCD4716AB9}" sibTransId="{F811D1E6-5EA0-4E19-A3B8-4BAC590D09F8}"/>
    <dgm:cxn modelId="{EA4C24E2-F074-4E42-9ACB-2ACD99F8125D}" type="presOf" srcId="{1D8E10E5-0602-434F-B53E-9DA990A2C0E2}" destId="{679F8399-3DC2-4216-9BD6-578F895C4B70}" srcOrd="0" destOrd="0" presId="urn:microsoft.com/office/officeart/2005/8/layout/orgChart1"/>
    <dgm:cxn modelId="{EFC588C4-1BB3-4E73-BDF5-92903301F0E6}" type="presOf" srcId="{4FC8BDB0-D04F-47B0-844A-B6BA4EFF8078}" destId="{C12BC9D3-2315-40A1-8C8A-D79D56898DAC}" srcOrd="0" destOrd="0" presId="urn:microsoft.com/office/officeart/2005/8/layout/orgChart1"/>
    <dgm:cxn modelId="{111899C9-E16F-43AA-9CD1-71D81592B753}" srcId="{7790CEF6-AD5A-4CE5-8342-C411FEEFA27E}" destId="{92BA8D13-B2FA-44AE-934F-4C0AAE57FCF2}" srcOrd="1" destOrd="0" parTransId="{DD8DF21E-4094-4DC3-B37B-345D421DC373}" sibTransId="{D98EA772-C8E2-45E4-96DD-4C10E8F255DD}"/>
    <dgm:cxn modelId="{A95D399D-AD05-42DF-9CFF-3975217A5F79}" type="presOf" srcId="{7790CEF6-AD5A-4CE5-8342-C411FEEFA27E}" destId="{8F0477E0-3993-4EE5-80C1-62FDCA734E88}" srcOrd="0" destOrd="0" presId="urn:microsoft.com/office/officeart/2005/8/layout/orgChart1"/>
    <dgm:cxn modelId="{F303E187-47CA-418A-AF21-944B37878C0A}" srcId="{926529A7-35E4-4044-AE7B-CB4FA9D8D9DD}" destId="{CB992716-592F-44E1-B7BA-FB1C8D1682DC}" srcOrd="1" destOrd="0" parTransId="{6F1BBD5E-83D7-4F40-B082-8C2BC9CB981C}" sibTransId="{14CDB053-2436-4EAF-84AA-CA2029F2714E}"/>
    <dgm:cxn modelId="{D3A59E00-8EF8-4378-907D-2605AD077C80}" srcId="{45497032-16E1-45CB-8243-58CB4D346C16}" destId="{1B69D0BA-C8A4-45B4-ACE2-62CEC9B22AA4}" srcOrd="0" destOrd="0" parTransId="{7794FAF1-D630-4550-B7F7-FF06515BB71F}" sibTransId="{CCC92D89-992D-4EEC-A9A6-84C97A090497}"/>
    <dgm:cxn modelId="{ED517EC7-DD52-46B2-960E-7687CEAC6CB4}" type="presOf" srcId="{61C02394-D74F-4705-B5B5-C9F23DB339F9}" destId="{4180F3A9-5DD5-474E-83E3-ABCFC86D657F}" srcOrd="0" destOrd="0" presId="urn:microsoft.com/office/officeart/2005/8/layout/orgChart1"/>
    <dgm:cxn modelId="{6BF299CC-595F-41D5-86F8-24870D964B22}" type="presOf" srcId="{CF0AC827-66C1-4F95-BD69-43ECD3997016}" destId="{0D4A0E03-F1E3-4136-80AF-D58D9D5ECBEE}" srcOrd="0" destOrd="0" presId="urn:microsoft.com/office/officeart/2005/8/layout/orgChart1"/>
    <dgm:cxn modelId="{DF350F41-002F-43C2-BC74-C6DD4B077EB5}" type="presOf" srcId="{8CEE96BA-E661-4750-B668-9B1B5580E481}" destId="{B97168D1-0D6E-422A-9281-AD283D29C1C0}" srcOrd="0" destOrd="0" presId="urn:microsoft.com/office/officeart/2005/8/layout/orgChart1"/>
    <dgm:cxn modelId="{F3478D7D-CD75-48DB-AA02-0EF889975DD2}" type="presOf" srcId="{CEF5A4A3-5531-4EED-B673-B2802B3C2445}" destId="{0539593A-8AD2-41E3-8A98-CA28A6322EB8}" srcOrd="0" destOrd="0" presId="urn:microsoft.com/office/officeart/2005/8/layout/orgChart1"/>
    <dgm:cxn modelId="{46BB4588-B04B-48ED-903C-E0663E1C863C}" type="presOf" srcId="{018C3ABE-B358-47CC-9DDD-60A2385F3C8E}" destId="{083F0958-68FF-4FD2-BFC3-AA5BB7A1941F}" srcOrd="0" destOrd="0" presId="urn:microsoft.com/office/officeart/2005/8/layout/orgChart1"/>
    <dgm:cxn modelId="{CA9AAF4E-B0F2-4536-A28D-9453A48223FF}" type="presOf" srcId="{45497032-16E1-45CB-8243-58CB4D346C16}" destId="{EDB8559A-0792-496C-9780-BA7E9021114C}" srcOrd="0" destOrd="0" presId="urn:microsoft.com/office/officeart/2005/8/layout/orgChart1"/>
    <dgm:cxn modelId="{02FE379F-A79F-4581-971E-F6F3CEC54A73}" type="presOf" srcId="{C568C9FB-F4BA-45BA-8E88-C231054A3898}" destId="{943AE40D-E02D-46A7-8F8D-C2670C3C6FEF}" srcOrd="0" destOrd="0" presId="urn:microsoft.com/office/officeart/2005/8/layout/orgChart1"/>
    <dgm:cxn modelId="{40E97A06-AD4D-4ACB-8FE4-6495C2D31972}" srcId="{4FC8BDB0-D04F-47B0-844A-B6BA4EFF8078}" destId="{F6CEF292-0726-4508-9033-FE08A2515F16}" srcOrd="1" destOrd="0" parTransId="{72ECE088-6E6B-44A3-89A2-3541DD4D9898}" sibTransId="{BEBF5A3D-E847-45B4-AB1D-FC9FAAA7263E}"/>
    <dgm:cxn modelId="{D74D9B94-BF65-4C5F-9174-033C32AF7A49}" type="presOf" srcId="{8CC780B3-8AE4-4464-9268-99C73BC4F6E9}" destId="{4F4CAAB1-E80A-4D93-A3D4-1545B1F573A2}" srcOrd="0" destOrd="0" presId="urn:microsoft.com/office/officeart/2005/8/layout/orgChart1"/>
    <dgm:cxn modelId="{F9267BB3-2A59-4850-84C0-A224F25788CA}" type="presOf" srcId="{C53CAC2C-6A9C-4C90-BA48-CDFEB893799B}" destId="{D07E4A72-00F4-4257-8722-8C2BB17AF14E}" srcOrd="0" destOrd="0" presId="urn:microsoft.com/office/officeart/2005/8/layout/orgChart1"/>
    <dgm:cxn modelId="{B7F0384F-5439-424F-9D5D-2CBCF4E20CB3}" type="presOf" srcId="{793B149E-C2D4-4DD4-B9E7-BDB216EDE753}" destId="{E4DB18C0-8909-4F61-93D5-11CFC4B515D2}" srcOrd="1" destOrd="0" presId="urn:microsoft.com/office/officeart/2005/8/layout/orgChart1"/>
    <dgm:cxn modelId="{79225285-75AE-4E41-9B55-185515F03362}" type="presOf" srcId="{4FC8BDB0-D04F-47B0-844A-B6BA4EFF8078}" destId="{EEF2DDB2-122E-406B-987C-43113FEB305C}" srcOrd="1" destOrd="0" presId="urn:microsoft.com/office/officeart/2005/8/layout/orgChart1"/>
    <dgm:cxn modelId="{2CDE50A4-EB95-459B-AD6A-0BD886D3D146}" srcId="{2E0ABA0B-C7A3-4A70-9D7E-7FBA36578D1B}" destId="{C568C9FB-F4BA-45BA-8E88-C231054A3898}" srcOrd="1" destOrd="0" parTransId="{F27D069D-C164-45B9-BEAC-D369DA5F2BDF}" sibTransId="{5CF8449A-7B09-4A4A-A428-9E9ACEF8D2B3}"/>
    <dgm:cxn modelId="{1AE4DC74-FF9A-4E60-81A2-C0CF61068778}" srcId="{7790CEF6-AD5A-4CE5-8342-C411FEEFA27E}" destId="{C27AF881-718F-425A-8C6C-5C57D68E23A0}" srcOrd="0" destOrd="0" parTransId="{3F0BB9C4-A65B-4EE0-B153-17888B302F23}" sibTransId="{355554E6-02A9-4BB4-99D7-6085D5B329EE}"/>
    <dgm:cxn modelId="{61146FEC-C450-4AE5-88B4-1A084B1A5A43}" type="presOf" srcId="{890349FD-78A6-4C78-A5C9-F5B03CD59A1C}" destId="{CDBD43B4-D913-41B6-B588-8CA6C20ED3AA}" srcOrd="0" destOrd="0" presId="urn:microsoft.com/office/officeart/2005/8/layout/orgChart1"/>
    <dgm:cxn modelId="{92F200F6-D98D-4273-B1F5-998765D22F60}" type="presOf" srcId="{2060EDCF-063E-473D-ACE7-FC4ECC9CF2B3}" destId="{E2B500FC-ED30-4170-A3FC-0991E4A1944A}" srcOrd="0" destOrd="0" presId="urn:microsoft.com/office/officeart/2005/8/layout/orgChart1"/>
    <dgm:cxn modelId="{3D51D381-338C-4C48-BD1F-BC1862497B81}" type="presOf" srcId="{9D0DEC87-2F46-4B12-A9D5-F675D6FFB06C}" destId="{06B1038F-E884-47D4-98E7-6096D0C5830F}" srcOrd="0" destOrd="0" presId="urn:microsoft.com/office/officeart/2005/8/layout/orgChart1"/>
    <dgm:cxn modelId="{8576B7C0-0529-4FD9-BFA2-7B02FD4A450F}" type="presOf" srcId="{E2441287-8C70-4CCE-A126-A00761811AA3}" destId="{D9FCFA08-753C-4BC8-B952-877B4AE6AFE5}" srcOrd="0" destOrd="0" presId="urn:microsoft.com/office/officeart/2005/8/layout/orgChart1"/>
    <dgm:cxn modelId="{BA97C63F-64BA-4667-A7F8-13416590C88D}" type="presOf" srcId="{C27AF881-718F-425A-8C6C-5C57D68E23A0}" destId="{3CAE0A48-1B2C-4974-889B-BACBC1E14CF2}" srcOrd="0" destOrd="0" presId="urn:microsoft.com/office/officeart/2005/8/layout/orgChart1"/>
    <dgm:cxn modelId="{8415B63D-F9B3-4235-A623-FED73643986A}" type="presOf" srcId="{2E0ABA0B-C7A3-4A70-9D7E-7FBA36578D1B}" destId="{30BBCDD4-858D-40A0-9383-733DE249E9C4}" srcOrd="0" destOrd="0" presId="urn:microsoft.com/office/officeart/2005/8/layout/orgChart1"/>
    <dgm:cxn modelId="{ECB17141-893F-4FBF-BACA-C56F797F1A63}" type="presOf" srcId="{41684823-8EF4-4CD4-B782-FAC66C20F611}" destId="{F74CD6AE-B8A5-4877-B3F9-57898259CC2C}" srcOrd="0" destOrd="0" presId="urn:microsoft.com/office/officeart/2005/8/layout/orgChart1"/>
    <dgm:cxn modelId="{1A1791F5-B026-46FD-B0E8-72C47098B99B}" type="presOf" srcId="{C27AF881-718F-425A-8C6C-5C57D68E23A0}" destId="{C9AF824F-5E95-4C13-9F6C-0AE4EC9852B6}" srcOrd="1" destOrd="0" presId="urn:microsoft.com/office/officeart/2005/8/layout/orgChart1"/>
    <dgm:cxn modelId="{06F4E959-F42C-499E-A87D-91CA22EC311A}" srcId="{C53CAC2C-6A9C-4C90-BA48-CDFEB893799B}" destId="{1D8E10E5-0602-434F-B53E-9DA990A2C0E2}" srcOrd="4" destOrd="0" parTransId="{E125477A-9CC8-48D6-8D30-758C214E3900}" sibTransId="{8A2E1CD2-3FB4-4778-AE3B-B56BB2AAAE02}"/>
    <dgm:cxn modelId="{E98B94E2-E2F7-4CA7-9F7E-80F9106AC4A0}" type="presOf" srcId="{45497032-16E1-45CB-8243-58CB4D346C16}" destId="{6DE82A6F-2B65-45AC-A028-24BE34394DB7}" srcOrd="1" destOrd="0" presId="urn:microsoft.com/office/officeart/2005/8/layout/orgChart1"/>
    <dgm:cxn modelId="{4A5E08E6-D67A-4335-AC3A-2783FB182306}" type="presOf" srcId="{C568C9FB-F4BA-45BA-8E88-C231054A3898}" destId="{0D0CBF84-7064-4416-9957-57652541A04E}" srcOrd="1" destOrd="0" presId="urn:microsoft.com/office/officeart/2005/8/layout/orgChart1"/>
    <dgm:cxn modelId="{9DD4F5DE-1188-4C53-B24A-887BB2A4749C}" type="presOf" srcId="{7D039F17-EF8E-4999-8EE1-A2E19F510784}" destId="{414590FB-ACFD-46FE-8FD1-4563C794327F}" srcOrd="0" destOrd="0" presId="urn:microsoft.com/office/officeart/2005/8/layout/orgChart1"/>
    <dgm:cxn modelId="{E2091591-E761-4D3E-BC53-2904ED2AB5C2}" type="presOf" srcId="{F26A1961-AA09-48C9-A81A-6E8F17BB6E18}" destId="{AC9F10A9-FFB1-4B07-9921-FF1A2418AFC8}" srcOrd="0" destOrd="0" presId="urn:microsoft.com/office/officeart/2005/8/layout/orgChart1"/>
    <dgm:cxn modelId="{D963DB1C-5F04-4DC1-8AC0-370B7219B8D7}" type="presOf" srcId="{05C92783-9F53-4C88-847B-A0DCC475B27B}" destId="{22119DD6-5F45-406A-A749-423C93987FE7}" srcOrd="1" destOrd="0" presId="urn:microsoft.com/office/officeart/2005/8/layout/orgChart1"/>
    <dgm:cxn modelId="{0AA2AB32-0835-491C-8323-73E7CD793A75}" type="presOf" srcId="{8B1A7E9E-3496-4138-B3A8-18845B04BFA2}" destId="{CFE71FE3-D001-4064-A5FB-A1C35810120F}" srcOrd="0" destOrd="0" presId="urn:microsoft.com/office/officeart/2005/8/layout/orgChart1"/>
    <dgm:cxn modelId="{54973553-204F-47F7-B1CF-D3BFA591C060}" srcId="{CB992716-592F-44E1-B7BA-FB1C8D1682DC}" destId="{018C3ABE-B358-47CC-9DDD-60A2385F3C8E}" srcOrd="1" destOrd="0" parTransId="{25B2576B-65D4-466B-8428-6B768CA61D27}" sibTransId="{3F65486D-10CE-4050-8192-C78CA001C78F}"/>
    <dgm:cxn modelId="{7752B074-AAE2-4720-ABC9-04C660261E98}" type="presOf" srcId="{018C3ABE-B358-47CC-9DDD-60A2385F3C8E}" destId="{30FC1631-DD8B-4B16-86D0-9C3135B5BD59}" srcOrd="1" destOrd="0" presId="urn:microsoft.com/office/officeart/2005/8/layout/orgChart1"/>
    <dgm:cxn modelId="{5F8AE958-4CBA-4549-BA96-610235E0B0B2}" srcId="{C53CAC2C-6A9C-4C90-BA48-CDFEB893799B}" destId="{793B149E-C2D4-4DD4-B9E7-BDB216EDE753}" srcOrd="2" destOrd="0" parTransId="{ABFF8F8A-CE8A-43BB-945C-957EEECBA493}" sibTransId="{F1DCD664-EF26-4C1A-A6A0-503D91958D8D}"/>
    <dgm:cxn modelId="{0F08DB68-CEF9-44A6-8860-42DEF702ED96}" type="presOf" srcId="{F6CEF292-0726-4508-9033-FE08A2515F16}" destId="{CB400CDD-629B-4D5F-A42C-0EE40A7AD066}" srcOrd="0" destOrd="0" presId="urn:microsoft.com/office/officeart/2005/8/layout/orgChart1"/>
    <dgm:cxn modelId="{A5E421E1-92FF-491B-A8BC-7FA5C684F7E6}" srcId="{45497032-16E1-45CB-8243-58CB4D346C16}" destId="{CF0AC827-66C1-4F95-BD69-43ECD3997016}" srcOrd="1" destOrd="0" parTransId="{F26A1961-AA09-48C9-A81A-6E8F17BB6E18}" sibTransId="{6277ED0A-CC3D-48E1-B04D-D812341F8179}"/>
    <dgm:cxn modelId="{C3F0290A-7A6E-4189-8E2B-DA7DDCA6FFC2}" srcId="{CB992716-592F-44E1-B7BA-FB1C8D1682DC}" destId="{7D039F17-EF8E-4999-8EE1-A2E19F510784}" srcOrd="0" destOrd="0" parTransId="{E2441287-8C70-4CCE-A126-A00761811AA3}" sibTransId="{3AB3F2C0-0560-476E-A251-B3D1ADA9B617}"/>
    <dgm:cxn modelId="{9E7F1602-D33E-491A-8766-E5601728EE1F}" type="presOf" srcId="{7794FAF1-D630-4550-B7F7-FF06515BB71F}" destId="{0040E09C-6009-4A10-A819-949879F11378}" srcOrd="0" destOrd="0" presId="urn:microsoft.com/office/officeart/2005/8/layout/orgChart1"/>
    <dgm:cxn modelId="{D39E44CE-6CE7-40DC-AD64-21599BEE619E}" type="presOf" srcId="{DAED71BD-DE76-4E7C-8F98-37689F056388}" destId="{0BF351E1-E4A2-4745-A27D-8AB3EE96240F}" srcOrd="0" destOrd="0" presId="urn:microsoft.com/office/officeart/2005/8/layout/orgChart1"/>
    <dgm:cxn modelId="{4DA2DB1B-26E1-4D4A-9F0D-89A11BE17CF6}" srcId="{926529A7-35E4-4044-AE7B-CB4FA9D8D9DD}" destId="{7790CEF6-AD5A-4CE5-8342-C411FEEFA27E}" srcOrd="5" destOrd="0" parTransId="{CEF5A4A3-5531-4EED-B673-B2802B3C2445}" sibTransId="{126D891A-5018-421A-8594-12C544B78FBF}"/>
    <dgm:cxn modelId="{F930D2B0-8A7C-4CD5-800B-8E8D87845677}" type="presOf" srcId="{8CC780B3-8AE4-4464-9268-99C73BC4F6E9}" destId="{A556C2B2-71D6-4F56-909F-A4FE94906B54}" srcOrd="1" destOrd="0" presId="urn:microsoft.com/office/officeart/2005/8/layout/orgChart1"/>
    <dgm:cxn modelId="{35D1400F-16DE-4208-AFA4-9AFE674EA984}" type="presOf" srcId="{1B69D0BA-C8A4-45B4-ACE2-62CEC9B22AA4}" destId="{2E7F9476-59E5-48F4-B78D-593CF312FF8C}" srcOrd="0" destOrd="0" presId="urn:microsoft.com/office/officeart/2005/8/layout/orgChart1"/>
    <dgm:cxn modelId="{4BD26E39-5429-4CEC-B294-B37EB07A808F}" type="presOf" srcId="{CB992716-592F-44E1-B7BA-FB1C8D1682DC}" destId="{5FB6DC19-A0E3-4213-9A28-2E3B0DBEC6DE}" srcOrd="1" destOrd="0" presId="urn:microsoft.com/office/officeart/2005/8/layout/orgChart1"/>
    <dgm:cxn modelId="{12B3FEE3-7CBC-4785-B43C-E0543F4645AF}" type="presOf" srcId="{25B2576B-65D4-466B-8428-6B768CA61D27}" destId="{884D9B4F-E5C7-4F94-AE39-75F3E8D9DE45}" srcOrd="0" destOrd="0" presId="urn:microsoft.com/office/officeart/2005/8/layout/orgChart1"/>
    <dgm:cxn modelId="{34477509-9EAE-444D-B872-DC6144F6A508}" srcId="{C53CAC2C-6A9C-4C90-BA48-CDFEB893799B}" destId="{8CC780B3-8AE4-4464-9268-99C73BC4F6E9}" srcOrd="1" destOrd="0" parTransId="{61C02394-D74F-4705-B5B5-C9F23DB339F9}" sibTransId="{2E5A55C8-4689-47F3-80A2-45A5546217F7}"/>
    <dgm:cxn modelId="{FAB79C08-0B54-410F-A6B4-86DEEFD058C0}" type="presOf" srcId="{92BA8D13-B2FA-44AE-934F-4C0AAE57FCF2}" destId="{36068E74-D5DA-43F1-96B8-0C287005CE42}" srcOrd="0" destOrd="0" presId="urn:microsoft.com/office/officeart/2005/8/layout/orgChart1"/>
    <dgm:cxn modelId="{24F6AD58-3A46-4F22-B4E4-A1D65FE2F390}" type="presOf" srcId="{DAED71BD-DE76-4E7C-8F98-37689F056388}" destId="{8EF3B133-A0FF-4C74-8429-D28D3AFEF395}" srcOrd="1" destOrd="0" presId="urn:microsoft.com/office/officeart/2005/8/layout/orgChart1"/>
    <dgm:cxn modelId="{93C65522-FE2A-4248-998E-FF31111EF2A3}" srcId="{926529A7-35E4-4044-AE7B-CB4FA9D8D9DD}" destId="{45497032-16E1-45CB-8243-58CB4D346C16}" srcOrd="6" destOrd="0" parTransId="{9D0DEC87-2F46-4B12-A9D5-F675D6FFB06C}" sibTransId="{0C9FF8E7-8213-42AE-8B47-B3FFB1C870ED}"/>
    <dgm:cxn modelId="{6F785E58-D05F-4E1C-BB95-6C56A465493D}" type="presOf" srcId="{05C92783-9F53-4C88-847B-A0DCC475B27B}" destId="{0DB9CF32-E398-4C2A-BEEB-7891C4648243}" srcOrd="0" destOrd="0" presId="urn:microsoft.com/office/officeart/2005/8/layout/orgChart1"/>
    <dgm:cxn modelId="{2E061DBF-4D0A-4D68-B9B5-775D8083938C}" type="presOf" srcId="{EE2C92C1-4DDA-4C17-A784-D80627BEAD0F}" destId="{CAB443FD-6792-41DF-9909-C07F3B47E953}" srcOrd="0" destOrd="0" presId="urn:microsoft.com/office/officeart/2005/8/layout/orgChart1"/>
    <dgm:cxn modelId="{984581F6-33FB-41DF-9185-EFA0386DD386}" srcId="{2E0ABA0B-C7A3-4A70-9D7E-7FBA36578D1B}" destId="{DAED71BD-DE76-4E7C-8F98-37689F056388}" srcOrd="0" destOrd="0" parTransId="{8CEE96BA-E661-4750-B668-9B1B5580E481}" sibTransId="{C5F984E7-D783-4472-A0DA-D6BB1EFED853}"/>
    <dgm:cxn modelId="{2B06C420-56EF-41F5-AFF8-24A6D6D9C598}" srcId="{EE2C92C1-4DDA-4C17-A784-D80627BEAD0F}" destId="{926529A7-35E4-4044-AE7B-CB4FA9D8D9DD}" srcOrd="0" destOrd="0" parTransId="{DFB43BCD-3B43-4B9E-AFB6-1D8E7CFAEB11}" sibTransId="{40AFBDE6-A774-419D-B01C-AF34F9F68E1B}"/>
    <dgm:cxn modelId="{E3EA9BF7-9787-409A-AEA0-2C83B14A420E}" type="presOf" srcId="{E125477A-9CC8-48D6-8D30-758C214E3900}" destId="{7A4220F1-F091-4B39-B148-1509FF4E97A9}" srcOrd="0" destOrd="0" presId="urn:microsoft.com/office/officeart/2005/8/layout/orgChart1"/>
    <dgm:cxn modelId="{F3ECFC82-7AB5-4D27-9DBC-770C3F465E57}" type="presOf" srcId="{F6CEF292-0726-4508-9033-FE08A2515F16}" destId="{A430321B-50E8-4685-A392-2B41FAC3CE10}" srcOrd="1" destOrd="0" presId="urn:microsoft.com/office/officeart/2005/8/layout/orgChart1"/>
    <dgm:cxn modelId="{65E0EF89-67C9-4B07-8854-1E5143F354C1}" type="presOf" srcId="{92BA8D13-B2FA-44AE-934F-4C0AAE57FCF2}" destId="{CCC4F99E-F41F-462A-BBF3-2733111691A0}" srcOrd="1" destOrd="0" presId="urn:microsoft.com/office/officeart/2005/8/layout/orgChart1"/>
    <dgm:cxn modelId="{49365372-C860-49BD-B13E-88C6246D9456}" type="presOf" srcId="{890349FD-78A6-4C78-A5C9-F5B03CD59A1C}" destId="{3D025E17-B970-4B83-8623-872461C99ED5}" srcOrd="1" destOrd="0" presId="urn:microsoft.com/office/officeart/2005/8/layout/orgChart1"/>
    <dgm:cxn modelId="{52547F62-DD76-43F6-9727-663F6EFCA466}" type="presOf" srcId="{52C4518E-691F-4D73-9FF0-955B9579B62D}" destId="{52BDEF59-E46C-41F7-9014-455A364F5B8D}" srcOrd="0" destOrd="0" presId="urn:microsoft.com/office/officeart/2005/8/layout/orgChart1"/>
    <dgm:cxn modelId="{80B25FCA-2AFE-4819-ACEA-9807A09DB691}" type="presOf" srcId="{926529A7-35E4-4044-AE7B-CB4FA9D8D9DD}" destId="{C017462E-7C47-4FBB-AE6F-D910797AD34E}" srcOrd="1" destOrd="0" presId="urn:microsoft.com/office/officeart/2005/8/layout/orgChart1"/>
    <dgm:cxn modelId="{6D3D43BA-34B0-41B7-9E75-EE2E4D689146}" type="presOf" srcId="{1B69D0BA-C8A4-45B4-ACE2-62CEC9B22AA4}" destId="{C9DB9CE1-00E9-4EFC-A196-75C08FC71325}" srcOrd="1" destOrd="0" presId="urn:microsoft.com/office/officeart/2005/8/layout/orgChart1"/>
    <dgm:cxn modelId="{39D6E239-89B5-4003-914C-DD1EE72235BC}" type="presOf" srcId="{F27D069D-C164-45B9-BEAC-D369DA5F2BDF}" destId="{E1D01363-368F-4B9B-B5CA-8A70F825FB74}" srcOrd="0" destOrd="0" presId="urn:microsoft.com/office/officeart/2005/8/layout/orgChart1"/>
    <dgm:cxn modelId="{D3AA82AE-241C-40AB-9583-8FE3D9203699}" type="presOf" srcId="{78361C11-C2EB-44A4-8044-DA1527A2D30D}" destId="{5E6864A4-062A-470A-AB36-A58473D3DF25}" srcOrd="0" destOrd="0" presId="urn:microsoft.com/office/officeart/2005/8/layout/orgChart1"/>
    <dgm:cxn modelId="{DE1E7A73-1A54-4509-883D-29497628397A}" type="presOf" srcId="{AB101DC5-FA24-4A6F-9214-A9DCD4716AB9}" destId="{AB25295F-55BD-46BB-9B32-116A1DB06BD4}" srcOrd="0" destOrd="0" presId="urn:microsoft.com/office/officeart/2005/8/layout/orgChart1"/>
    <dgm:cxn modelId="{66D87D92-F648-4614-A7D6-BBA63119E12B}" type="presOf" srcId="{DD8DF21E-4094-4DC3-B37B-345D421DC373}" destId="{0293B567-9E13-403D-8988-5F10C6295017}" srcOrd="0" destOrd="0" presId="urn:microsoft.com/office/officeart/2005/8/layout/orgChart1"/>
    <dgm:cxn modelId="{7F00CA97-4628-44CC-A4F3-D685783FA6D8}" type="presOf" srcId="{A19663CA-6992-4528-AF62-826C62D6B206}" destId="{AA659BA5-1434-4EA5-A2F9-CB08DDCAD159}" srcOrd="0" destOrd="0" presId="urn:microsoft.com/office/officeart/2005/8/layout/orgChart1"/>
    <dgm:cxn modelId="{0E5D3D4A-08AE-4AD8-91AC-B10FD0154D53}" type="presOf" srcId="{CB992716-592F-44E1-B7BA-FB1C8D1682DC}" destId="{FDA0E7FD-34FC-4B0E-A7FE-9A9349A6C21A}" srcOrd="0" destOrd="0" presId="urn:microsoft.com/office/officeart/2005/8/layout/orgChart1"/>
    <dgm:cxn modelId="{18715A98-CFFD-4926-A083-32E99E3BA58C}" type="presOf" srcId="{72ECE088-6E6B-44A3-89A2-3541DD4D9898}" destId="{672A2AD1-2770-4DAD-86D3-E81DFBE550E1}" srcOrd="0" destOrd="0" presId="urn:microsoft.com/office/officeart/2005/8/layout/orgChart1"/>
    <dgm:cxn modelId="{7BC9512D-FAB7-4B47-B92D-DB8BA5F68652}" type="presOf" srcId="{CF0AC827-66C1-4F95-BD69-43ECD3997016}" destId="{5A1A88E7-60B8-49DA-A4FB-EEB3B5177658}" srcOrd="1" destOrd="0" presId="urn:microsoft.com/office/officeart/2005/8/layout/orgChart1"/>
    <dgm:cxn modelId="{EA9214EA-C701-4570-A44E-6013B6DE9842}" srcId="{926529A7-35E4-4044-AE7B-CB4FA9D8D9DD}" destId="{4FC8BDB0-D04F-47B0-844A-B6BA4EFF8078}" srcOrd="4" destOrd="0" parTransId="{41684823-8EF4-4CD4-B782-FAC66C20F611}" sibTransId="{A064B11B-FA69-4E21-BA0B-C31ED6ED5EE9}"/>
    <dgm:cxn modelId="{CB1AC3F1-E09A-405B-8BB4-57FE5943BF88}" type="presOf" srcId="{2060EDCF-063E-473D-ACE7-FC4ECC9CF2B3}" destId="{F5989720-04ED-4282-A1D4-762958CCA71F}" srcOrd="1" destOrd="0" presId="urn:microsoft.com/office/officeart/2005/8/layout/orgChart1"/>
    <dgm:cxn modelId="{DC203D3A-B055-4E11-8F9A-F9FA5FF89E09}" type="presOf" srcId="{3F0BB9C4-A65B-4EE0-B153-17888B302F23}" destId="{F2082F45-3C94-42AC-930A-8CE45A24E1DD}" srcOrd="0" destOrd="0" presId="urn:microsoft.com/office/officeart/2005/8/layout/orgChart1"/>
    <dgm:cxn modelId="{F5629F9B-085F-4242-8E50-8D17CFAE7832}" type="presOf" srcId="{793B149E-C2D4-4DD4-B9E7-BDB216EDE753}" destId="{5C3EBA63-9054-4C1D-951F-47D97B598D29}" srcOrd="0" destOrd="0" presId="urn:microsoft.com/office/officeart/2005/8/layout/orgChart1"/>
    <dgm:cxn modelId="{1733FCC5-AA48-43C2-BFDC-2628885F01AA}" type="presOf" srcId="{2E0ABA0B-C7A3-4A70-9D7E-7FBA36578D1B}" destId="{D1265D1E-4A35-48AE-8B2C-B637DE968106}" srcOrd="1" destOrd="0" presId="urn:microsoft.com/office/officeart/2005/8/layout/orgChart1"/>
    <dgm:cxn modelId="{FE0EFB57-4580-4BF2-920C-6CC12C47B689}" srcId="{C53CAC2C-6A9C-4C90-BA48-CDFEB893799B}" destId="{890349FD-78A6-4C78-A5C9-F5B03CD59A1C}" srcOrd="3" destOrd="0" parTransId="{52C4518E-691F-4D73-9FF0-955B9579B62D}" sibTransId="{F719CAD4-3D7D-4563-B919-471FF6A91A8D}"/>
    <dgm:cxn modelId="{3130D4DD-C91C-408E-8D3B-1E536A6FD8D0}" type="presOf" srcId="{6F1BBD5E-83D7-4F40-B082-8C2BC9CB981C}" destId="{9445AA8C-54EC-41BC-8822-80814F42328F}" srcOrd="0" destOrd="0" presId="urn:microsoft.com/office/officeart/2005/8/layout/orgChart1"/>
    <dgm:cxn modelId="{325C5156-E654-4191-8AEB-4EA7CD918C7D}" type="presOf" srcId="{CB2F627E-C452-4069-83ED-DD667B1F7F66}" destId="{0CCC57B0-9CB4-4D2B-9B49-1E4004D05CC7}" srcOrd="0" destOrd="0" presId="urn:microsoft.com/office/officeart/2005/8/layout/orgChart1"/>
    <dgm:cxn modelId="{E67DAA61-6F98-4051-80E5-257BDB61462F}" type="presOf" srcId="{A19663CA-6992-4528-AF62-826C62D6B206}" destId="{5857D0CD-D5DB-435C-91BB-B79EEA0BE99B}" srcOrd="1" destOrd="0" presId="urn:microsoft.com/office/officeart/2005/8/layout/orgChart1"/>
    <dgm:cxn modelId="{BE93B8E6-B0EB-4436-9F73-AB95703F6272}" type="presOf" srcId="{7D039F17-EF8E-4999-8EE1-A2E19F510784}" destId="{190CA6B1-504C-4C9C-8293-11C7D6C74A4E}" srcOrd="1" destOrd="0" presId="urn:microsoft.com/office/officeart/2005/8/layout/orgChart1"/>
    <dgm:cxn modelId="{AFC44407-27C7-4788-987C-1452DB3681E1}" type="presOf" srcId="{E6B187FE-C50B-4B78-8366-5F86000B1C32}" destId="{135BA106-0AAB-4BC9-A68D-2173D224EAF9}" srcOrd="0" destOrd="0" presId="urn:microsoft.com/office/officeart/2005/8/layout/orgChart1"/>
    <dgm:cxn modelId="{BC09915A-6E5C-42AA-BA7B-CE4E085680AC}" srcId="{4FC8BDB0-D04F-47B0-844A-B6BA4EFF8078}" destId="{A19663CA-6992-4528-AF62-826C62D6B206}" srcOrd="0" destOrd="0" parTransId="{78361C11-C2EB-44A4-8044-DA1527A2D30D}" sibTransId="{556E5854-786A-4217-A855-4F1FD1F1381A}"/>
    <dgm:cxn modelId="{FA88991F-BBA9-4B3A-A89D-CA3C193474D4}" type="presOf" srcId="{926529A7-35E4-4044-AE7B-CB4FA9D8D9DD}" destId="{DD55A1ED-FAB1-4756-B38A-DEFF77D082D4}" srcOrd="0" destOrd="0" presId="urn:microsoft.com/office/officeart/2005/8/layout/orgChart1"/>
    <dgm:cxn modelId="{7688E9F3-B5FE-4112-A2E6-8D5DC86F3EB2}" srcId="{C53CAC2C-6A9C-4C90-BA48-CDFEB893799B}" destId="{05C92783-9F53-4C88-847B-A0DCC475B27B}" srcOrd="0" destOrd="0" parTransId="{E6B187FE-C50B-4B78-8366-5F86000B1C32}" sibTransId="{E2CA71BA-5196-484C-BE9F-5DD4E29683C5}"/>
    <dgm:cxn modelId="{92962650-2830-4C06-8854-02B40941D4AF}" type="presOf" srcId="{1D8E10E5-0602-434F-B53E-9DA990A2C0E2}" destId="{AC6303A8-11AF-4557-860B-E30C58865E66}" srcOrd="1" destOrd="0" presId="urn:microsoft.com/office/officeart/2005/8/layout/orgChart1"/>
    <dgm:cxn modelId="{A606A796-E341-468D-AED1-2B14B0822392}" type="presOf" srcId="{7790CEF6-AD5A-4CE5-8342-C411FEEFA27E}" destId="{376A5B62-F535-426D-9166-6524BAC22D12}" srcOrd="1" destOrd="0" presId="urn:microsoft.com/office/officeart/2005/8/layout/orgChart1"/>
    <dgm:cxn modelId="{3816D27C-3452-473D-973E-A9EF4DE12D9E}" srcId="{926529A7-35E4-4044-AE7B-CB4FA9D8D9DD}" destId="{2060EDCF-063E-473D-ACE7-FC4ECC9CF2B3}" srcOrd="0" destOrd="0" parTransId="{CB2F627E-C452-4069-83ED-DD667B1F7F66}" sibTransId="{25FC0AFE-5B74-45CC-8E69-A547E6C5A73E}"/>
    <dgm:cxn modelId="{973B9196-A360-4662-B67C-8FD601DB3F84}" type="presOf" srcId="{C53CAC2C-6A9C-4C90-BA48-CDFEB893799B}" destId="{69E05727-E7F4-46D0-B509-C821C91A7B18}" srcOrd="1" destOrd="0" presId="urn:microsoft.com/office/officeart/2005/8/layout/orgChart1"/>
    <dgm:cxn modelId="{B63F612F-1936-430E-8F98-CB5170DF9B02}" type="presParOf" srcId="{CAB443FD-6792-41DF-9909-C07F3B47E953}" destId="{EB5D3F03-C62E-406E-9280-0E04E1B21315}" srcOrd="0" destOrd="0" presId="urn:microsoft.com/office/officeart/2005/8/layout/orgChart1"/>
    <dgm:cxn modelId="{552A5995-EA93-4831-BF7C-A32CB050A481}" type="presParOf" srcId="{EB5D3F03-C62E-406E-9280-0E04E1B21315}" destId="{6EE799A9-C34E-411E-91D0-C947C413C290}" srcOrd="0" destOrd="0" presId="urn:microsoft.com/office/officeart/2005/8/layout/orgChart1"/>
    <dgm:cxn modelId="{F90BDBD7-80E6-47CD-A6D1-FB97C5970586}" type="presParOf" srcId="{6EE799A9-C34E-411E-91D0-C947C413C290}" destId="{DD55A1ED-FAB1-4756-B38A-DEFF77D082D4}" srcOrd="0" destOrd="0" presId="urn:microsoft.com/office/officeart/2005/8/layout/orgChart1"/>
    <dgm:cxn modelId="{AF9781F0-974D-454F-BF78-3776BD2DE2C8}" type="presParOf" srcId="{6EE799A9-C34E-411E-91D0-C947C413C290}" destId="{C017462E-7C47-4FBB-AE6F-D910797AD34E}" srcOrd="1" destOrd="0" presId="urn:microsoft.com/office/officeart/2005/8/layout/orgChart1"/>
    <dgm:cxn modelId="{4CB6CC9E-55F4-41DD-8AD7-DC3DBD461C15}" type="presParOf" srcId="{EB5D3F03-C62E-406E-9280-0E04E1B21315}" destId="{7DFBAA6B-43EB-4875-9FAA-255115CA3414}" srcOrd="1" destOrd="0" presId="urn:microsoft.com/office/officeart/2005/8/layout/orgChart1"/>
    <dgm:cxn modelId="{068E78BB-D245-4907-9926-51EEF3FE114D}" type="presParOf" srcId="{7DFBAA6B-43EB-4875-9FAA-255115CA3414}" destId="{9445AA8C-54EC-41BC-8822-80814F42328F}" srcOrd="0" destOrd="0" presId="urn:microsoft.com/office/officeart/2005/8/layout/orgChart1"/>
    <dgm:cxn modelId="{B78C1FAA-3470-4C0C-870A-0F84FEC66927}" type="presParOf" srcId="{7DFBAA6B-43EB-4875-9FAA-255115CA3414}" destId="{DBB665CD-E0CE-45AD-A769-E55F0C22C4A0}" srcOrd="1" destOrd="0" presId="urn:microsoft.com/office/officeart/2005/8/layout/orgChart1"/>
    <dgm:cxn modelId="{372F1973-BC15-4C71-8BE6-001382236F3B}" type="presParOf" srcId="{DBB665CD-E0CE-45AD-A769-E55F0C22C4A0}" destId="{E13E5C9F-BC91-4037-82F4-F0EB0D1CA243}" srcOrd="0" destOrd="0" presId="urn:microsoft.com/office/officeart/2005/8/layout/orgChart1"/>
    <dgm:cxn modelId="{1BEEE598-3BE8-42A8-8B3B-8A6DC5E75EE8}" type="presParOf" srcId="{E13E5C9F-BC91-4037-82F4-F0EB0D1CA243}" destId="{FDA0E7FD-34FC-4B0E-A7FE-9A9349A6C21A}" srcOrd="0" destOrd="0" presId="urn:microsoft.com/office/officeart/2005/8/layout/orgChart1"/>
    <dgm:cxn modelId="{BA95EAA6-3E13-4494-82A0-FD37D713AD72}" type="presParOf" srcId="{E13E5C9F-BC91-4037-82F4-F0EB0D1CA243}" destId="{5FB6DC19-A0E3-4213-9A28-2E3B0DBEC6DE}" srcOrd="1" destOrd="0" presId="urn:microsoft.com/office/officeart/2005/8/layout/orgChart1"/>
    <dgm:cxn modelId="{35BC9F49-B815-4287-9AAC-FB79AE64570E}" type="presParOf" srcId="{DBB665CD-E0CE-45AD-A769-E55F0C22C4A0}" destId="{FEE3F9C9-AA60-461B-8D6C-63200F0BD881}" srcOrd="1" destOrd="0" presId="urn:microsoft.com/office/officeart/2005/8/layout/orgChart1"/>
    <dgm:cxn modelId="{F91592AD-405D-4F26-820B-36DF8BE199CD}" type="presParOf" srcId="{FEE3F9C9-AA60-461B-8D6C-63200F0BD881}" destId="{D9FCFA08-753C-4BC8-B952-877B4AE6AFE5}" srcOrd="0" destOrd="0" presId="urn:microsoft.com/office/officeart/2005/8/layout/orgChart1"/>
    <dgm:cxn modelId="{FEB1B101-97A8-4141-AE12-C6EF372D0FA5}" type="presParOf" srcId="{FEE3F9C9-AA60-461B-8D6C-63200F0BD881}" destId="{92FFA8C3-93E3-4F75-8A02-F36789B1909F}" srcOrd="1" destOrd="0" presId="urn:microsoft.com/office/officeart/2005/8/layout/orgChart1"/>
    <dgm:cxn modelId="{87B6868D-C55D-41F6-90E3-CC274B20DA12}" type="presParOf" srcId="{92FFA8C3-93E3-4F75-8A02-F36789B1909F}" destId="{2912AB3D-FF24-4412-8BB4-588AA9D18477}" srcOrd="0" destOrd="0" presId="urn:microsoft.com/office/officeart/2005/8/layout/orgChart1"/>
    <dgm:cxn modelId="{22006AF1-59FE-418F-90DD-5294479B573A}" type="presParOf" srcId="{2912AB3D-FF24-4412-8BB4-588AA9D18477}" destId="{414590FB-ACFD-46FE-8FD1-4563C794327F}" srcOrd="0" destOrd="0" presId="urn:microsoft.com/office/officeart/2005/8/layout/orgChart1"/>
    <dgm:cxn modelId="{D4658EA4-AC9B-41C9-8B3E-5C41AF8520B8}" type="presParOf" srcId="{2912AB3D-FF24-4412-8BB4-588AA9D18477}" destId="{190CA6B1-504C-4C9C-8293-11C7D6C74A4E}" srcOrd="1" destOrd="0" presId="urn:microsoft.com/office/officeart/2005/8/layout/orgChart1"/>
    <dgm:cxn modelId="{4DC5E504-06FA-4007-9E9E-D7260DC27D45}" type="presParOf" srcId="{92FFA8C3-93E3-4F75-8A02-F36789B1909F}" destId="{60DD8BF9-5115-414D-9FFE-0919F50849E6}" srcOrd="1" destOrd="0" presId="urn:microsoft.com/office/officeart/2005/8/layout/orgChart1"/>
    <dgm:cxn modelId="{1ABE3AF5-C04A-486B-982A-03A640755AD8}" type="presParOf" srcId="{92FFA8C3-93E3-4F75-8A02-F36789B1909F}" destId="{B68F5985-D3F3-41C3-A517-44DA4A4F33C2}" srcOrd="2" destOrd="0" presId="urn:microsoft.com/office/officeart/2005/8/layout/orgChart1"/>
    <dgm:cxn modelId="{67711071-124D-4A35-BADF-CC884DA5FD85}" type="presParOf" srcId="{FEE3F9C9-AA60-461B-8D6C-63200F0BD881}" destId="{884D9B4F-E5C7-4F94-AE39-75F3E8D9DE45}" srcOrd="2" destOrd="0" presId="urn:microsoft.com/office/officeart/2005/8/layout/orgChart1"/>
    <dgm:cxn modelId="{A0B01889-9AD8-404A-AFAB-738B88501DEF}" type="presParOf" srcId="{FEE3F9C9-AA60-461B-8D6C-63200F0BD881}" destId="{60BA267F-0AD0-4E61-9C17-F5CE11723499}" srcOrd="3" destOrd="0" presId="urn:microsoft.com/office/officeart/2005/8/layout/orgChart1"/>
    <dgm:cxn modelId="{C4FA0DB8-860F-4367-B4CD-FADF62CBEEFC}" type="presParOf" srcId="{60BA267F-0AD0-4E61-9C17-F5CE11723499}" destId="{2166E8F5-7740-45DC-BB73-A3532019463E}" srcOrd="0" destOrd="0" presId="urn:microsoft.com/office/officeart/2005/8/layout/orgChart1"/>
    <dgm:cxn modelId="{9C96FFC3-0AAE-41F9-8083-7F68D5483BBC}" type="presParOf" srcId="{2166E8F5-7740-45DC-BB73-A3532019463E}" destId="{083F0958-68FF-4FD2-BFC3-AA5BB7A1941F}" srcOrd="0" destOrd="0" presId="urn:microsoft.com/office/officeart/2005/8/layout/orgChart1"/>
    <dgm:cxn modelId="{312D0142-65C2-4CEF-8B2E-76F0CBF8EDD0}" type="presParOf" srcId="{2166E8F5-7740-45DC-BB73-A3532019463E}" destId="{30FC1631-DD8B-4B16-86D0-9C3135B5BD59}" srcOrd="1" destOrd="0" presId="urn:microsoft.com/office/officeart/2005/8/layout/orgChart1"/>
    <dgm:cxn modelId="{E457A317-274C-419F-AED1-E12978D17FB4}" type="presParOf" srcId="{60BA267F-0AD0-4E61-9C17-F5CE11723499}" destId="{EFA9C820-BE1E-4C80-BE08-673193F4B119}" srcOrd="1" destOrd="0" presId="urn:microsoft.com/office/officeart/2005/8/layout/orgChart1"/>
    <dgm:cxn modelId="{2C79B87F-92C6-4822-919E-82D2A743CEF8}" type="presParOf" srcId="{60BA267F-0AD0-4E61-9C17-F5CE11723499}" destId="{AE2C16BD-E22D-43A7-8BDE-E997420D0E34}" srcOrd="2" destOrd="0" presId="urn:microsoft.com/office/officeart/2005/8/layout/orgChart1"/>
    <dgm:cxn modelId="{41AFF33B-DFA8-4C09-ADDA-563658479F49}" type="presParOf" srcId="{DBB665CD-E0CE-45AD-A769-E55F0C22C4A0}" destId="{CC7976DA-56C0-4FA8-830B-ECEEB161E2BB}" srcOrd="2" destOrd="0" presId="urn:microsoft.com/office/officeart/2005/8/layout/orgChart1"/>
    <dgm:cxn modelId="{39AC04E8-A0D2-48B5-84F6-BE555D8FB454}" type="presParOf" srcId="{7DFBAA6B-43EB-4875-9FAA-255115CA3414}" destId="{AB25295F-55BD-46BB-9B32-116A1DB06BD4}" srcOrd="2" destOrd="0" presId="urn:microsoft.com/office/officeart/2005/8/layout/orgChart1"/>
    <dgm:cxn modelId="{FA26309C-6EAB-4DB0-8122-BF210BBFDD88}" type="presParOf" srcId="{7DFBAA6B-43EB-4875-9FAA-255115CA3414}" destId="{C042B851-D108-43C1-A2B7-66B01975183D}" srcOrd="3" destOrd="0" presId="urn:microsoft.com/office/officeart/2005/8/layout/orgChart1"/>
    <dgm:cxn modelId="{49FAFD5D-B1BE-49FA-9CE3-612952E25D4E}" type="presParOf" srcId="{C042B851-D108-43C1-A2B7-66B01975183D}" destId="{33370212-A4F2-4845-8BA0-77E7571E3DC8}" srcOrd="0" destOrd="0" presId="urn:microsoft.com/office/officeart/2005/8/layout/orgChart1"/>
    <dgm:cxn modelId="{48A036B5-E708-443F-8748-739AD4A367F9}" type="presParOf" srcId="{33370212-A4F2-4845-8BA0-77E7571E3DC8}" destId="{30BBCDD4-858D-40A0-9383-733DE249E9C4}" srcOrd="0" destOrd="0" presId="urn:microsoft.com/office/officeart/2005/8/layout/orgChart1"/>
    <dgm:cxn modelId="{C8EB485E-C2A1-4A25-83F5-EC30EA0BCE56}" type="presParOf" srcId="{33370212-A4F2-4845-8BA0-77E7571E3DC8}" destId="{D1265D1E-4A35-48AE-8B2C-B637DE968106}" srcOrd="1" destOrd="0" presId="urn:microsoft.com/office/officeart/2005/8/layout/orgChart1"/>
    <dgm:cxn modelId="{331DB5A4-D8C6-4881-9301-18BBB2880BC9}" type="presParOf" srcId="{C042B851-D108-43C1-A2B7-66B01975183D}" destId="{166A624A-8F6A-4BC7-926D-A2954305035F}" srcOrd="1" destOrd="0" presId="urn:microsoft.com/office/officeart/2005/8/layout/orgChart1"/>
    <dgm:cxn modelId="{36B832AD-4C3A-44CF-ABD4-4CEA91AF2B61}" type="presParOf" srcId="{166A624A-8F6A-4BC7-926D-A2954305035F}" destId="{B97168D1-0D6E-422A-9281-AD283D29C1C0}" srcOrd="0" destOrd="0" presId="urn:microsoft.com/office/officeart/2005/8/layout/orgChart1"/>
    <dgm:cxn modelId="{32D8F70E-C2A5-4E7A-9B45-9D34160C9960}" type="presParOf" srcId="{166A624A-8F6A-4BC7-926D-A2954305035F}" destId="{F2BD7B3B-94E1-4DFA-8D46-713FF5AC861A}" srcOrd="1" destOrd="0" presId="urn:microsoft.com/office/officeart/2005/8/layout/orgChart1"/>
    <dgm:cxn modelId="{80A7F577-F370-478D-869E-C0E32785B7ED}" type="presParOf" srcId="{F2BD7B3B-94E1-4DFA-8D46-713FF5AC861A}" destId="{73B21064-E53E-426F-83B2-EDAC7E3CADE4}" srcOrd="0" destOrd="0" presId="urn:microsoft.com/office/officeart/2005/8/layout/orgChart1"/>
    <dgm:cxn modelId="{9042C0D7-8F26-4BBD-BD5B-3DDBBC8C9201}" type="presParOf" srcId="{73B21064-E53E-426F-83B2-EDAC7E3CADE4}" destId="{0BF351E1-E4A2-4745-A27D-8AB3EE96240F}" srcOrd="0" destOrd="0" presId="urn:microsoft.com/office/officeart/2005/8/layout/orgChart1"/>
    <dgm:cxn modelId="{F1D20509-4F03-4414-84F2-E78D737F0A0A}" type="presParOf" srcId="{73B21064-E53E-426F-83B2-EDAC7E3CADE4}" destId="{8EF3B133-A0FF-4C74-8429-D28D3AFEF395}" srcOrd="1" destOrd="0" presId="urn:microsoft.com/office/officeart/2005/8/layout/orgChart1"/>
    <dgm:cxn modelId="{348735E6-18F5-4B32-9CAE-8F8251C7C263}" type="presParOf" srcId="{F2BD7B3B-94E1-4DFA-8D46-713FF5AC861A}" destId="{847E7863-5AA1-49FC-A0C9-E0CBFDD62301}" srcOrd="1" destOrd="0" presId="urn:microsoft.com/office/officeart/2005/8/layout/orgChart1"/>
    <dgm:cxn modelId="{22F51FC3-F19C-4120-B91E-6CFC94DE9688}" type="presParOf" srcId="{F2BD7B3B-94E1-4DFA-8D46-713FF5AC861A}" destId="{B6B32374-1F46-4409-8603-9191C02A86C0}" srcOrd="2" destOrd="0" presId="urn:microsoft.com/office/officeart/2005/8/layout/orgChart1"/>
    <dgm:cxn modelId="{4226B399-CB0C-4D8F-84A4-F07922B457DA}" type="presParOf" srcId="{166A624A-8F6A-4BC7-926D-A2954305035F}" destId="{E1D01363-368F-4B9B-B5CA-8A70F825FB74}" srcOrd="2" destOrd="0" presId="urn:microsoft.com/office/officeart/2005/8/layout/orgChart1"/>
    <dgm:cxn modelId="{41883794-2ED0-43A0-A309-78419F1B35AE}" type="presParOf" srcId="{166A624A-8F6A-4BC7-926D-A2954305035F}" destId="{F9A88CDD-951C-4EC0-8127-C34D70B6B3F3}" srcOrd="3" destOrd="0" presId="urn:microsoft.com/office/officeart/2005/8/layout/orgChart1"/>
    <dgm:cxn modelId="{CBB24775-4522-4896-B481-4A485FF1D733}" type="presParOf" srcId="{F9A88CDD-951C-4EC0-8127-C34D70B6B3F3}" destId="{B945ED2D-38C2-48E7-AE00-2C705622AB27}" srcOrd="0" destOrd="0" presId="urn:microsoft.com/office/officeart/2005/8/layout/orgChart1"/>
    <dgm:cxn modelId="{5823A07C-7DB7-4CC5-AF2E-1434B01DEBB7}" type="presParOf" srcId="{B945ED2D-38C2-48E7-AE00-2C705622AB27}" destId="{943AE40D-E02D-46A7-8F8D-C2670C3C6FEF}" srcOrd="0" destOrd="0" presId="urn:microsoft.com/office/officeart/2005/8/layout/orgChart1"/>
    <dgm:cxn modelId="{3490E5A1-F875-49DF-89CA-56F6A69C65F2}" type="presParOf" srcId="{B945ED2D-38C2-48E7-AE00-2C705622AB27}" destId="{0D0CBF84-7064-4416-9957-57652541A04E}" srcOrd="1" destOrd="0" presId="urn:microsoft.com/office/officeart/2005/8/layout/orgChart1"/>
    <dgm:cxn modelId="{3731FD21-9C98-41EC-A728-B70A57630544}" type="presParOf" srcId="{F9A88CDD-951C-4EC0-8127-C34D70B6B3F3}" destId="{3F2F206A-15F7-4DB0-A58E-4FAF9EB0FB27}" srcOrd="1" destOrd="0" presId="urn:microsoft.com/office/officeart/2005/8/layout/orgChart1"/>
    <dgm:cxn modelId="{CEC9B304-E3AB-4322-A589-79887EC95F8A}" type="presParOf" srcId="{F9A88CDD-951C-4EC0-8127-C34D70B6B3F3}" destId="{E568DF32-264F-43C5-99DC-C9E50A529BAA}" srcOrd="2" destOrd="0" presId="urn:microsoft.com/office/officeart/2005/8/layout/orgChart1"/>
    <dgm:cxn modelId="{4AD71D83-27FC-465A-852D-7A76F11E6DD7}" type="presParOf" srcId="{C042B851-D108-43C1-A2B7-66B01975183D}" destId="{3A30CB75-F6D0-49EA-BABA-4735DAF8745F}" srcOrd="2" destOrd="0" presId="urn:microsoft.com/office/officeart/2005/8/layout/orgChart1"/>
    <dgm:cxn modelId="{5FBB6622-F4A7-49AF-B7D8-EE55FF8FB417}" type="presParOf" srcId="{7DFBAA6B-43EB-4875-9FAA-255115CA3414}" destId="{CFE71FE3-D001-4064-A5FB-A1C35810120F}" srcOrd="4" destOrd="0" presId="urn:microsoft.com/office/officeart/2005/8/layout/orgChart1"/>
    <dgm:cxn modelId="{65FC6D69-1D68-40D9-9711-D59EEF1EC1E3}" type="presParOf" srcId="{7DFBAA6B-43EB-4875-9FAA-255115CA3414}" destId="{DB474A6C-B6A7-4057-ADA5-86F8F40E4B53}" srcOrd="5" destOrd="0" presId="urn:microsoft.com/office/officeart/2005/8/layout/orgChart1"/>
    <dgm:cxn modelId="{DDA70894-795B-49BE-BEC0-E79E9E423FD6}" type="presParOf" srcId="{DB474A6C-B6A7-4057-ADA5-86F8F40E4B53}" destId="{D762E06C-8B6F-4FC5-BA5B-D289C1F279F6}" srcOrd="0" destOrd="0" presId="urn:microsoft.com/office/officeart/2005/8/layout/orgChart1"/>
    <dgm:cxn modelId="{829450F1-AEA0-4350-9547-9D1B3D68CABD}" type="presParOf" srcId="{D762E06C-8B6F-4FC5-BA5B-D289C1F279F6}" destId="{D07E4A72-00F4-4257-8722-8C2BB17AF14E}" srcOrd="0" destOrd="0" presId="urn:microsoft.com/office/officeart/2005/8/layout/orgChart1"/>
    <dgm:cxn modelId="{EDD11B40-6A7B-4D0A-BFFB-9D57EBE6538D}" type="presParOf" srcId="{D762E06C-8B6F-4FC5-BA5B-D289C1F279F6}" destId="{69E05727-E7F4-46D0-B509-C821C91A7B18}" srcOrd="1" destOrd="0" presId="urn:microsoft.com/office/officeart/2005/8/layout/orgChart1"/>
    <dgm:cxn modelId="{7013AC70-786F-497D-A0C8-42A02F43D1E3}" type="presParOf" srcId="{DB474A6C-B6A7-4057-ADA5-86F8F40E4B53}" destId="{93970884-F8A5-470E-9C68-28A63C0B0EDC}" srcOrd="1" destOrd="0" presId="urn:microsoft.com/office/officeart/2005/8/layout/orgChart1"/>
    <dgm:cxn modelId="{B1DCDF6C-D0E7-4A3B-A69E-0E5A818A92D6}" type="presParOf" srcId="{93970884-F8A5-470E-9C68-28A63C0B0EDC}" destId="{135BA106-0AAB-4BC9-A68D-2173D224EAF9}" srcOrd="0" destOrd="0" presId="urn:microsoft.com/office/officeart/2005/8/layout/orgChart1"/>
    <dgm:cxn modelId="{B543880A-8E44-46DF-94C1-96F8B06F12D7}" type="presParOf" srcId="{93970884-F8A5-470E-9C68-28A63C0B0EDC}" destId="{ACD315C5-2DEF-4D7A-816A-C30AC6EE511E}" srcOrd="1" destOrd="0" presId="urn:microsoft.com/office/officeart/2005/8/layout/orgChart1"/>
    <dgm:cxn modelId="{25392F8D-5B88-4D5A-BB7B-2D4709BE8DB2}" type="presParOf" srcId="{ACD315C5-2DEF-4D7A-816A-C30AC6EE511E}" destId="{5B160F06-37BA-49BE-AC1B-3C443AACE978}" srcOrd="0" destOrd="0" presId="urn:microsoft.com/office/officeart/2005/8/layout/orgChart1"/>
    <dgm:cxn modelId="{40DA1568-3CFC-47FC-8493-01143214DC7E}" type="presParOf" srcId="{5B160F06-37BA-49BE-AC1B-3C443AACE978}" destId="{0DB9CF32-E398-4C2A-BEEB-7891C4648243}" srcOrd="0" destOrd="0" presId="urn:microsoft.com/office/officeart/2005/8/layout/orgChart1"/>
    <dgm:cxn modelId="{EA8BB5B1-C735-4CDB-8A54-22F47B8B6E95}" type="presParOf" srcId="{5B160F06-37BA-49BE-AC1B-3C443AACE978}" destId="{22119DD6-5F45-406A-A749-423C93987FE7}" srcOrd="1" destOrd="0" presId="urn:microsoft.com/office/officeart/2005/8/layout/orgChart1"/>
    <dgm:cxn modelId="{4C46F439-0A68-4E09-AE95-94F9E1867783}" type="presParOf" srcId="{ACD315C5-2DEF-4D7A-816A-C30AC6EE511E}" destId="{BE63F820-0E40-429C-A0F5-7E36F70C84FD}" srcOrd="1" destOrd="0" presId="urn:microsoft.com/office/officeart/2005/8/layout/orgChart1"/>
    <dgm:cxn modelId="{7BC297AF-C850-4FBE-B605-F8A9963B56C3}" type="presParOf" srcId="{ACD315C5-2DEF-4D7A-816A-C30AC6EE511E}" destId="{2EC13159-F0C3-4E8B-AA39-DB57907A090A}" srcOrd="2" destOrd="0" presId="urn:microsoft.com/office/officeart/2005/8/layout/orgChart1"/>
    <dgm:cxn modelId="{8B0AB1E0-FDB0-46A8-A3A8-AA838EA4FA82}" type="presParOf" srcId="{93970884-F8A5-470E-9C68-28A63C0B0EDC}" destId="{4180F3A9-5DD5-474E-83E3-ABCFC86D657F}" srcOrd="2" destOrd="0" presId="urn:microsoft.com/office/officeart/2005/8/layout/orgChart1"/>
    <dgm:cxn modelId="{32FA8BE3-B966-4F3D-A09E-9CA624DF51FB}" type="presParOf" srcId="{93970884-F8A5-470E-9C68-28A63C0B0EDC}" destId="{FA71C4D8-37A6-4DF4-B24B-7BB1D9477F6A}" srcOrd="3" destOrd="0" presId="urn:microsoft.com/office/officeart/2005/8/layout/orgChart1"/>
    <dgm:cxn modelId="{64AA363F-D824-4889-A16F-36B0865B5D06}" type="presParOf" srcId="{FA71C4D8-37A6-4DF4-B24B-7BB1D9477F6A}" destId="{0799F62A-3A3F-4298-AA61-A765A51B5FEE}" srcOrd="0" destOrd="0" presId="urn:microsoft.com/office/officeart/2005/8/layout/orgChart1"/>
    <dgm:cxn modelId="{FD6F89FD-DA6B-4BE0-8636-5581E32697CA}" type="presParOf" srcId="{0799F62A-3A3F-4298-AA61-A765A51B5FEE}" destId="{4F4CAAB1-E80A-4D93-A3D4-1545B1F573A2}" srcOrd="0" destOrd="0" presId="urn:microsoft.com/office/officeart/2005/8/layout/orgChart1"/>
    <dgm:cxn modelId="{250F071F-CBF5-4EFD-8B36-2129E5A2591A}" type="presParOf" srcId="{0799F62A-3A3F-4298-AA61-A765A51B5FEE}" destId="{A556C2B2-71D6-4F56-909F-A4FE94906B54}" srcOrd="1" destOrd="0" presId="urn:microsoft.com/office/officeart/2005/8/layout/orgChart1"/>
    <dgm:cxn modelId="{868FA7B3-8213-41F1-BF76-7827B70390A5}" type="presParOf" srcId="{FA71C4D8-37A6-4DF4-B24B-7BB1D9477F6A}" destId="{5A78CE99-B221-4F0A-BCF0-62726C2E9238}" srcOrd="1" destOrd="0" presId="urn:microsoft.com/office/officeart/2005/8/layout/orgChart1"/>
    <dgm:cxn modelId="{090D9B25-FA88-4F83-A1AB-51766F5A4EAB}" type="presParOf" srcId="{FA71C4D8-37A6-4DF4-B24B-7BB1D9477F6A}" destId="{76AF8696-E9E9-4967-A05F-B765C4786813}" srcOrd="2" destOrd="0" presId="urn:microsoft.com/office/officeart/2005/8/layout/orgChart1"/>
    <dgm:cxn modelId="{C52A8DD5-6871-4573-95B2-BAFF46A3B63C}" type="presParOf" srcId="{93970884-F8A5-470E-9C68-28A63C0B0EDC}" destId="{8C48DFBC-7CA8-4308-A871-EFE40BB20BAA}" srcOrd="4" destOrd="0" presId="urn:microsoft.com/office/officeart/2005/8/layout/orgChart1"/>
    <dgm:cxn modelId="{5259BD06-D9D0-46A5-B5AB-D1B083A3388A}" type="presParOf" srcId="{93970884-F8A5-470E-9C68-28A63C0B0EDC}" destId="{89B2AAA4-26FB-40AF-81DD-FBC7450A85D5}" srcOrd="5" destOrd="0" presId="urn:microsoft.com/office/officeart/2005/8/layout/orgChart1"/>
    <dgm:cxn modelId="{B9F19A7F-2874-4B0E-AC57-2E4E32B7FDBD}" type="presParOf" srcId="{89B2AAA4-26FB-40AF-81DD-FBC7450A85D5}" destId="{2F1DC299-CD75-422F-8BB5-76E8FB1A94A2}" srcOrd="0" destOrd="0" presId="urn:microsoft.com/office/officeart/2005/8/layout/orgChart1"/>
    <dgm:cxn modelId="{4FBFB890-AC4F-499E-A88C-74A65C0800B0}" type="presParOf" srcId="{2F1DC299-CD75-422F-8BB5-76E8FB1A94A2}" destId="{5C3EBA63-9054-4C1D-951F-47D97B598D29}" srcOrd="0" destOrd="0" presId="urn:microsoft.com/office/officeart/2005/8/layout/orgChart1"/>
    <dgm:cxn modelId="{E75EE120-1C94-4415-8614-3FE66F17A5BC}" type="presParOf" srcId="{2F1DC299-CD75-422F-8BB5-76E8FB1A94A2}" destId="{E4DB18C0-8909-4F61-93D5-11CFC4B515D2}" srcOrd="1" destOrd="0" presId="urn:microsoft.com/office/officeart/2005/8/layout/orgChart1"/>
    <dgm:cxn modelId="{EE3C04B9-BA54-40EC-A875-0CAE7DC997E5}" type="presParOf" srcId="{89B2AAA4-26FB-40AF-81DD-FBC7450A85D5}" destId="{5F12C6B0-D81B-437E-97E9-559AB72089F5}" srcOrd="1" destOrd="0" presId="urn:microsoft.com/office/officeart/2005/8/layout/orgChart1"/>
    <dgm:cxn modelId="{E22E8526-4707-4EDB-9A50-9E0DCCCBF8D0}" type="presParOf" srcId="{89B2AAA4-26FB-40AF-81DD-FBC7450A85D5}" destId="{58292102-CC1D-4BCF-86BB-9A6970763527}" srcOrd="2" destOrd="0" presId="urn:microsoft.com/office/officeart/2005/8/layout/orgChart1"/>
    <dgm:cxn modelId="{86882475-1EBB-454B-9782-B9A58EDB29B4}" type="presParOf" srcId="{93970884-F8A5-470E-9C68-28A63C0B0EDC}" destId="{52BDEF59-E46C-41F7-9014-455A364F5B8D}" srcOrd="6" destOrd="0" presId="urn:microsoft.com/office/officeart/2005/8/layout/orgChart1"/>
    <dgm:cxn modelId="{793FDE7E-9E64-48F0-A1B6-BDC0CDE2EEEB}" type="presParOf" srcId="{93970884-F8A5-470E-9C68-28A63C0B0EDC}" destId="{7C639793-E0D1-4242-B550-6CAA50A9A1DE}" srcOrd="7" destOrd="0" presId="urn:microsoft.com/office/officeart/2005/8/layout/orgChart1"/>
    <dgm:cxn modelId="{24D0A124-42CA-4C60-922D-29273166F3B4}" type="presParOf" srcId="{7C639793-E0D1-4242-B550-6CAA50A9A1DE}" destId="{CBA7AD34-8CA0-485B-BC7B-388D19720D72}" srcOrd="0" destOrd="0" presId="urn:microsoft.com/office/officeart/2005/8/layout/orgChart1"/>
    <dgm:cxn modelId="{D8200252-5E74-4B9E-B453-2069621841F8}" type="presParOf" srcId="{CBA7AD34-8CA0-485B-BC7B-388D19720D72}" destId="{CDBD43B4-D913-41B6-B588-8CA6C20ED3AA}" srcOrd="0" destOrd="0" presId="urn:microsoft.com/office/officeart/2005/8/layout/orgChart1"/>
    <dgm:cxn modelId="{28A0C1F6-ABB7-48AA-B30A-DDD1FF48F33E}" type="presParOf" srcId="{CBA7AD34-8CA0-485B-BC7B-388D19720D72}" destId="{3D025E17-B970-4B83-8623-872461C99ED5}" srcOrd="1" destOrd="0" presId="urn:microsoft.com/office/officeart/2005/8/layout/orgChart1"/>
    <dgm:cxn modelId="{D90B3C74-7157-45B4-BD8C-6BD8314B85FA}" type="presParOf" srcId="{7C639793-E0D1-4242-B550-6CAA50A9A1DE}" destId="{90C45FDF-69BF-4969-9D80-B48A97BFC655}" srcOrd="1" destOrd="0" presId="urn:microsoft.com/office/officeart/2005/8/layout/orgChart1"/>
    <dgm:cxn modelId="{B5F042EE-D961-4CED-BCD7-D95000FBB65C}" type="presParOf" srcId="{7C639793-E0D1-4242-B550-6CAA50A9A1DE}" destId="{1D0C5F4E-D809-48CF-A7E8-84E406C45D2C}" srcOrd="2" destOrd="0" presId="urn:microsoft.com/office/officeart/2005/8/layout/orgChart1"/>
    <dgm:cxn modelId="{A0BD0624-E3BE-4562-BE2B-CE39EFE2E616}" type="presParOf" srcId="{93970884-F8A5-470E-9C68-28A63C0B0EDC}" destId="{7A4220F1-F091-4B39-B148-1509FF4E97A9}" srcOrd="8" destOrd="0" presId="urn:microsoft.com/office/officeart/2005/8/layout/orgChart1"/>
    <dgm:cxn modelId="{D522E64C-0925-424D-8C22-0BBF2D23E426}" type="presParOf" srcId="{93970884-F8A5-470E-9C68-28A63C0B0EDC}" destId="{5E41DDA7-B6DE-4F95-BCFC-6C3021CD2C5E}" srcOrd="9" destOrd="0" presId="urn:microsoft.com/office/officeart/2005/8/layout/orgChart1"/>
    <dgm:cxn modelId="{906AF470-8509-487C-9298-2C0E287C20DD}" type="presParOf" srcId="{5E41DDA7-B6DE-4F95-BCFC-6C3021CD2C5E}" destId="{66086732-0820-40DA-B681-9CC6CA046A1F}" srcOrd="0" destOrd="0" presId="urn:microsoft.com/office/officeart/2005/8/layout/orgChart1"/>
    <dgm:cxn modelId="{78CD01EF-7CA2-4BC8-B550-E17C78106B3A}" type="presParOf" srcId="{66086732-0820-40DA-B681-9CC6CA046A1F}" destId="{679F8399-3DC2-4216-9BD6-578F895C4B70}" srcOrd="0" destOrd="0" presId="urn:microsoft.com/office/officeart/2005/8/layout/orgChart1"/>
    <dgm:cxn modelId="{E37F55BD-6D38-44B9-B8AD-672A32BCAB07}" type="presParOf" srcId="{66086732-0820-40DA-B681-9CC6CA046A1F}" destId="{AC6303A8-11AF-4557-860B-E30C58865E66}" srcOrd="1" destOrd="0" presId="urn:microsoft.com/office/officeart/2005/8/layout/orgChart1"/>
    <dgm:cxn modelId="{A0B2C478-4108-431B-9205-695069F6971C}" type="presParOf" srcId="{5E41DDA7-B6DE-4F95-BCFC-6C3021CD2C5E}" destId="{35C3465E-CE67-44A4-B257-313DD9EEB0CA}" srcOrd="1" destOrd="0" presId="urn:microsoft.com/office/officeart/2005/8/layout/orgChart1"/>
    <dgm:cxn modelId="{F81CDE2F-B8CD-4503-AE1C-2A3E433F0CAD}" type="presParOf" srcId="{5E41DDA7-B6DE-4F95-BCFC-6C3021CD2C5E}" destId="{E45E78AC-607E-4DCC-BCA9-C993532EBB4B}" srcOrd="2" destOrd="0" presId="urn:microsoft.com/office/officeart/2005/8/layout/orgChart1"/>
    <dgm:cxn modelId="{0E49447F-0CFF-4959-971D-B83D1E0FAFB8}" type="presParOf" srcId="{DB474A6C-B6A7-4057-ADA5-86F8F40E4B53}" destId="{252ACF2E-9640-4F4C-B4AE-0711BBF46A60}" srcOrd="2" destOrd="0" presId="urn:microsoft.com/office/officeart/2005/8/layout/orgChart1"/>
    <dgm:cxn modelId="{5CE51999-E2AE-497A-BE27-ED1F38F3064C}" type="presParOf" srcId="{7DFBAA6B-43EB-4875-9FAA-255115CA3414}" destId="{F74CD6AE-B8A5-4877-B3F9-57898259CC2C}" srcOrd="6" destOrd="0" presId="urn:microsoft.com/office/officeart/2005/8/layout/orgChart1"/>
    <dgm:cxn modelId="{65623A7A-8C5A-4C1D-8908-ED890AE0B494}" type="presParOf" srcId="{7DFBAA6B-43EB-4875-9FAA-255115CA3414}" destId="{F415FC81-5A46-4A1D-81F6-6629C5EC460F}" srcOrd="7" destOrd="0" presId="urn:microsoft.com/office/officeart/2005/8/layout/orgChart1"/>
    <dgm:cxn modelId="{13AD27A0-2844-4CEF-AB76-75B255CEA200}" type="presParOf" srcId="{F415FC81-5A46-4A1D-81F6-6629C5EC460F}" destId="{122B712B-ED66-43A6-AE09-31C195F069C4}" srcOrd="0" destOrd="0" presId="urn:microsoft.com/office/officeart/2005/8/layout/orgChart1"/>
    <dgm:cxn modelId="{BFE85B2D-A44A-4DA1-AF05-1F83DD242693}" type="presParOf" srcId="{122B712B-ED66-43A6-AE09-31C195F069C4}" destId="{C12BC9D3-2315-40A1-8C8A-D79D56898DAC}" srcOrd="0" destOrd="0" presId="urn:microsoft.com/office/officeart/2005/8/layout/orgChart1"/>
    <dgm:cxn modelId="{CA7D8669-03FC-43FF-BD25-81F54693551B}" type="presParOf" srcId="{122B712B-ED66-43A6-AE09-31C195F069C4}" destId="{EEF2DDB2-122E-406B-987C-43113FEB305C}" srcOrd="1" destOrd="0" presId="urn:microsoft.com/office/officeart/2005/8/layout/orgChart1"/>
    <dgm:cxn modelId="{5F6B9C2A-8287-4FC6-8C51-B340BCB30385}" type="presParOf" srcId="{F415FC81-5A46-4A1D-81F6-6629C5EC460F}" destId="{9B19DDA8-C8D2-436D-8578-FF87C431271F}" srcOrd="1" destOrd="0" presId="urn:microsoft.com/office/officeart/2005/8/layout/orgChart1"/>
    <dgm:cxn modelId="{D8444306-D5E2-4E02-8067-F29BE629F450}" type="presParOf" srcId="{9B19DDA8-C8D2-436D-8578-FF87C431271F}" destId="{5E6864A4-062A-470A-AB36-A58473D3DF25}" srcOrd="0" destOrd="0" presId="urn:microsoft.com/office/officeart/2005/8/layout/orgChart1"/>
    <dgm:cxn modelId="{AE16B37A-7B26-4898-8013-84F8C6BC086D}" type="presParOf" srcId="{9B19DDA8-C8D2-436D-8578-FF87C431271F}" destId="{2E855A9C-3286-4FD9-82B9-1BB45609CF54}" srcOrd="1" destOrd="0" presId="urn:microsoft.com/office/officeart/2005/8/layout/orgChart1"/>
    <dgm:cxn modelId="{B9D01AA9-6391-445D-88D3-278753D08E08}" type="presParOf" srcId="{2E855A9C-3286-4FD9-82B9-1BB45609CF54}" destId="{85A73340-BDA5-4DD1-ADAB-F33226EE3E1D}" srcOrd="0" destOrd="0" presId="urn:microsoft.com/office/officeart/2005/8/layout/orgChart1"/>
    <dgm:cxn modelId="{03BE0FEB-147C-4F41-BBEA-88A1FCAA3931}" type="presParOf" srcId="{85A73340-BDA5-4DD1-ADAB-F33226EE3E1D}" destId="{AA659BA5-1434-4EA5-A2F9-CB08DDCAD159}" srcOrd="0" destOrd="0" presId="urn:microsoft.com/office/officeart/2005/8/layout/orgChart1"/>
    <dgm:cxn modelId="{3BB0DB9F-0D3A-4775-BFB6-A54F456406A2}" type="presParOf" srcId="{85A73340-BDA5-4DD1-ADAB-F33226EE3E1D}" destId="{5857D0CD-D5DB-435C-91BB-B79EEA0BE99B}" srcOrd="1" destOrd="0" presId="urn:microsoft.com/office/officeart/2005/8/layout/orgChart1"/>
    <dgm:cxn modelId="{D0F8443B-B91F-477C-A5A2-6ACC279BE657}" type="presParOf" srcId="{2E855A9C-3286-4FD9-82B9-1BB45609CF54}" destId="{F4ED014A-F0F5-4213-80AC-F2964F00B731}" srcOrd="1" destOrd="0" presId="urn:microsoft.com/office/officeart/2005/8/layout/orgChart1"/>
    <dgm:cxn modelId="{558B927C-3F3C-4439-8F2E-B44BF60379A5}" type="presParOf" srcId="{2E855A9C-3286-4FD9-82B9-1BB45609CF54}" destId="{4DCC8D28-C116-4DEB-A142-F697295DA406}" srcOrd="2" destOrd="0" presId="urn:microsoft.com/office/officeart/2005/8/layout/orgChart1"/>
    <dgm:cxn modelId="{4D3920D9-5DEB-4E35-8959-48B338BDF00C}" type="presParOf" srcId="{9B19DDA8-C8D2-436D-8578-FF87C431271F}" destId="{672A2AD1-2770-4DAD-86D3-E81DFBE550E1}" srcOrd="2" destOrd="0" presId="urn:microsoft.com/office/officeart/2005/8/layout/orgChart1"/>
    <dgm:cxn modelId="{7D78768B-F159-4436-B9FF-92D4EE7F0A6D}" type="presParOf" srcId="{9B19DDA8-C8D2-436D-8578-FF87C431271F}" destId="{4DE9E101-60C2-4966-86E9-5A1C8ED1CE71}" srcOrd="3" destOrd="0" presId="urn:microsoft.com/office/officeart/2005/8/layout/orgChart1"/>
    <dgm:cxn modelId="{7001E495-2B4C-4B73-AFF7-A32C8257D1E7}" type="presParOf" srcId="{4DE9E101-60C2-4966-86E9-5A1C8ED1CE71}" destId="{E063D45E-E324-4AA4-B41C-D2B6064C735A}" srcOrd="0" destOrd="0" presId="urn:microsoft.com/office/officeart/2005/8/layout/orgChart1"/>
    <dgm:cxn modelId="{315771A5-FAAF-4476-B0AE-54CA3E79D48F}" type="presParOf" srcId="{E063D45E-E324-4AA4-B41C-D2B6064C735A}" destId="{CB400CDD-629B-4D5F-A42C-0EE40A7AD066}" srcOrd="0" destOrd="0" presId="urn:microsoft.com/office/officeart/2005/8/layout/orgChart1"/>
    <dgm:cxn modelId="{93252540-26C1-4061-AF03-32EE539BC181}" type="presParOf" srcId="{E063D45E-E324-4AA4-B41C-D2B6064C735A}" destId="{A430321B-50E8-4685-A392-2B41FAC3CE10}" srcOrd="1" destOrd="0" presId="urn:microsoft.com/office/officeart/2005/8/layout/orgChart1"/>
    <dgm:cxn modelId="{624CEAC7-8332-4792-8282-7BC529EA8521}" type="presParOf" srcId="{4DE9E101-60C2-4966-86E9-5A1C8ED1CE71}" destId="{A763B747-4D29-4580-A195-37796080F39F}" srcOrd="1" destOrd="0" presId="urn:microsoft.com/office/officeart/2005/8/layout/orgChart1"/>
    <dgm:cxn modelId="{5280D298-956B-4AC0-A0B4-37AA2EE3B66F}" type="presParOf" srcId="{4DE9E101-60C2-4966-86E9-5A1C8ED1CE71}" destId="{0EBF10EC-ED5E-40D0-95F4-563D59C0320D}" srcOrd="2" destOrd="0" presId="urn:microsoft.com/office/officeart/2005/8/layout/orgChart1"/>
    <dgm:cxn modelId="{C14D4EED-073D-414D-88E2-C26BCA9CDB22}" type="presParOf" srcId="{F415FC81-5A46-4A1D-81F6-6629C5EC460F}" destId="{CE75D21C-7C6C-4A93-AE9F-A2DEC1DD5AA0}" srcOrd="2" destOrd="0" presId="urn:microsoft.com/office/officeart/2005/8/layout/orgChart1"/>
    <dgm:cxn modelId="{CBA3DABD-94CC-4375-BEDB-D470FC031B3C}" type="presParOf" srcId="{7DFBAA6B-43EB-4875-9FAA-255115CA3414}" destId="{0539593A-8AD2-41E3-8A98-CA28A6322EB8}" srcOrd="8" destOrd="0" presId="urn:microsoft.com/office/officeart/2005/8/layout/orgChart1"/>
    <dgm:cxn modelId="{767BE2E8-F36E-4F64-9313-67A6CA16549E}" type="presParOf" srcId="{7DFBAA6B-43EB-4875-9FAA-255115CA3414}" destId="{F188478E-BD97-4C2C-8296-FD859E6C495D}" srcOrd="9" destOrd="0" presId="urn:microsoft.com/office/officeart/2005/8/layout/orgChart1"/>
    <dgm:cxn modelId="{46B3583C-5594-4D21-BA19-4850DA4794C7}" type="presParOf" srcId="{F188478E-BD97-4C2C-8296-FD859E6C495D}" destId="{A2959049-EAD3-459C-9CD0-3FAD8405EFEC}" srcOrd="0" destOrd="0" presId="urn:microsoft.com/office/officeart/2005/8/layout/orgChart1"/>
    <dgm:cxn modelId="{05530112-BB2B-4681-A04C-1E5C298C1998}" type="presParOf" srcId="{A2959049-EAD3-459C-9CD0-3FAD8405EFEC}" destId="{8F0477E0-3993-4EE5-80C1-62FDCA734E88}" srcOrd="0" destOrd="0" presId="urn:microsoft.com/office/officeart/2005/8/layout/orgChart1"/>
    <dgm:cxn modelId="{71B61B1C-AB11-4576-8932-B78AD4880421}" type="presParOf" srcId="{A2959049-EAD3-459C-9CD0-3FAD8405EFEC}" destId="{376A5B62-F535-426D-9166-6524BAC22D12}" srcOrd="1" destOrd="0" presId="urn:microsoft.com/office/officeart/2005/8/layout/orgChart1"/>
    <dgm:cxn modelId="{8248D722-1F90-41A7-9E58-5C2C18DED28D}" type="presParOf" srcId="{F188478E-BD97-4C2C-8296-FD859E6C495D}" destId="{E7FE35F7-D179-465F-91F5-3E3AA589408F}" srcOrd="1" destOrd="0" presId="urn:microsoft.com/office/officeart/2005/8/layout/orgChart1"/>
    <dgm:cxn modelId="{65754C7A-21C7-48D6-ACD6-70CA9D6BC874}" type="presParOf" srcId="{E7FE35F7-D179-465F-91F5-3E3AA589408F}" destId="{F2082F45-3C94-42AC-930A-8CE45A24E1DD}" srcOrd="0" destOrd="0" presId="urn:microsoft.com/office/officeart/2005/8/layout/orgChart1"/>
    <dgm:cxn modelId="{00DFFF8D-8095-43D0-A6E6-F22B45062F23}" type="presParOf" srcId="{E7FE35F7-D179-465F-91F5-3E3AA589408F}" destId="{CB55A238-3A41-4B29-8CA5-4D1F1C63859C}" srcOrd="1" destOrd="0" presId="urn:microsoft.com/office/officeart/2005/8/layout/orgChart1"/>
    <dgm:cxn modelId="{AD281555-C300-4B6B-A03A-5E2510C88401}" type="presParOf" srcId="{CB55A238-3A41-4B29-8CA5-4D1F1C63859C}" destId="{BB6F24CC-A892-45B8-8757-4CDCF7360021}" srcOrd="0" destOrd="0" presId="urn:microsoft.com/office/officeart/2005/8/layout/orgChart1"/>
    <dgm:cxn modelId="{6136D30A-3F1D-490A-9F05-1B892825F6B7}" type="presParOf" srcId="{BB6F24CC-A892-45B8-8757-4CDCF7360021}" destId="{3CAE0A48-1B2C-4974-889B-BACBC1E14CF2}" srcOrd="0" destOrd="0" presId="urn:microsoft.com/office/officeart/2005/8/layout/orgChart1"/>
    <dgm:cxn modelId="{615FCC2E-5ED4-4D86-895B-1E0C498D0E4F}" type="presParOf" srcId="{BB6F24CC-A892-45B8-8757-4CDCF7360021}" destId="{C9AF824F-5E95-4C13-9F6C-0AE4EC9852B6}" srcOrd="1" destOrd="0" presId="urn:microsoft.com/office/officeart/2005/8/layout/orgChart1"/>
    <dgm:cxn modelId="{095E81F2-F053-423F-920D-81CF5493C7A2}" type="presParOf" srcId="{CB55A238-3A41-4B29-8CA5-4D1F1C63859C}" destId="{5897076D-331D-4484-90F4-8B0785D7153A}" srcOrd="1" destOrd="0" presId="urn:microsoft.com/office/officeart/2005/8/layout/orgChart1"/>
    <dgm:cxn modelId="{49B1967F-9AC1-44E3-AF7A-F2BC712915E4}" type="presParOf" srcId="{CB55A238-3A41-4B29-8CA5-4D1F1C63859C}" destId="{2EBC7D9E-F867-4552-ADE9-DE013FEC2F4D}" srcOrd="2" destOrd="0" presId="urn:microsoft.com/office/officeart/2005/8/layout/orgChart1"/>
    <dgm:cxn modelId="{B81E7796-AD75-4E15-8604-E0E56CBA5037}" type="presParOf" srcId="{E7FE35F7-D179-465F-91F5-3E3AA589408F}" destId="{0293B567-9E13-403D-8988-5F10C6295017}" srcOrd="2" destOrd="0" presId="urn:microsoft.com/office/officeart/2005/8/layout/orgChart1"/>
    <dgm:cxn modelId="{2ED98F6C-10A2-4AC7-82F8-34F86C659941}" type="presParOf" srcId="{E7FE35F7-D179-465F-91F5-3E3AA589408F}" destId="{3ADFA6AD-CFDE-476E-86C5-23C9ECA5493D}" srcOrd="3" destOrd="0" presId="urn:microsoft.com/office/officeart/2005/8/layout/orgChart1"/>
    <dgm:cxn modelId="{FF9C8260-D171-4A0C-8C64-F9AF472467E5}" type="presParOf" srcId="{3ADFA6AD-CFDE-476E-86C5-23C9ECA5493D}" destId="{6C416991-FE19-4A8D-84FC-3ACC1F3F11E4}" srcOrd="0" destOrd="0" presId="urn:microsoft.com/office/officeart/2005/8/layout/orgChart1"/>
    <dgm:cxn modelId="{5197AFB9-06E2-44BD-80BE-229B70A241BD}" type="presParOf" srcId="{6C416991-FE19-4A8D-84FC-3ACC1F3F11E4}" destId="{36068E74-D5DA-43F1-96B8-0C287005CE42}" srcOrd="0" destOrd="0" presId="urn:microsoft.com/office/officeart/2005/8/layout/orgChart1"/>
    <dgm:cxn modelId="{9169AC2D-C8A5-4A11-87BE-093DC086FB64}" type="presParOf" srcId="{6C416991-FE19-4A8D-84FC-3ACC1F3F11E4}" destId="{CCC4F99E-F41F-462A-BBF3-2733111691A0}" srcOrd="1" destOrd="0" presId="urn:microsoft.com/office/officeart/2005/8/layout/orgChart1"/>
    <dgm:cxn modelId="{09A33D81-58AD-4332-8BFB-DD763C8A7F79}" type="presParOf" srcId="{3ADFA6AD-CFDE-476E-86C5-23C9ECA5493D}" destId="{D5E997D2-E4A3-4F72-9D90-94DDFEF48F88}" srcOrd="1" destOrd="0" presId="urn:microsoft.com/office/officeart/2005/8/layout/orgChart1"/>
    <dgm:cxn modelId="{EEAD54AE-4E61-4ADF-988D-B7D00F11714E}" type="presParOf" srcId="{3ADFA6AD-CFDE-476E-86C5-23C9ECA5493D}" destId="{51FB705B-82D6-492E-B363-DD0F476790F9}" srcOrd="2" destOrd="0" presId="urn:microsoft.com/office/officeart/2005/8/layout/orgChart1"/>
    <dgm:cxn modelId="{7A4CDC17-E7BE-40F5-B9A0-E8852281B0B4}" type="presParOf" srcId="{F188478E-BD97-4C2C-8296-FD859E6C495D}" destId="{A156461B-077D-4464-91B9-5D122DB2F3A5}" srcOrd="2" destOrd="0" presId="urn:microsoft.com/office/officeart/2005/8/layout/orgChart1"/>
    <dgm:cxn modelId="{910565E2-82B3-4956-8C5B-E5D87BED5453}" type="presParOf" srcId="{7DFBAA6B-43EB-4875-9FAA-255115CA3414}" destId="{06B1038F-E884-47D4-98E7-6096D0C5830F}" srcOrd="10" destOrd="0" presId="urn:microsoft.com/office/officeart/2005/8/layout/orgChart1"/>
    <dgm:cxn modelId="{92317C8F-D62F-471A-9C39-BF37242C5830}" type="presParOf" srcId="{7DFBAA6B-43EB-4875-9FAA-255115CA3414}" destId="{B1B57E8B-C226-4B50-9D9D-4A4B55B9D3A1}" srcOrd="11" destOrd="0" presId="urn:microsoft.com/office/officeart/2005/8/layout/orgChart1"/>
    <dgm:cxn modelId="{5D3389E1-DB10-441A-837A-C50A522C50D7}" type="presParOf" srcId="{B1B57E8B-C226-4B50-9D9D-4A4B55B9D3A1}" destId="{B0091D4E-73C2-4930-B465-77087E446DB5}" srcOrd="0" destOrd="0" presId="urn:microsoft.com/office/officeart/2005/8/layout/orgChart1"/>
    <dgm:cxn modelId="{F953053A-B013-4DF8-9E92-CD7F88FCB307}" type="presParOf" srcId="{B0091D4E-73C2-4930-B465-77087E446DB5}" destId="{EDB8559A-0792-496C-9780-BA7E9021114C}" srcOrd="0" destOrd="0" presId="urn:microsoft.com/office/officeart/2005/8/layout/orgChart1"/>
    <dgm:cxn modelId="{71B1C412-895B-4A8C-852E-CDA5BD8CFE4C}" type="presParOf" srcId="{B0091D4E-73C2-4930-B465-77087E446DB5}" destId="{6DE82A6F-2B65-45AC-A028-24BE34394DB7}" srcOrd="1" destOrd="0" presId="urn:microsoft.com/office/officeart/2005/8/layout/orgChart1"/>
    <dgm:cxn modelId="{0325B772-4E09-4EB4-9EC9-0F6A873EC665}" type="presParOf" srcId="{B1B57E8B-C226-4B50-9D9D-4A4B55B9D3A1}" destId="{BB7C2B88-094A-43A9-994B-48C73CEAF35B}" srcOrd="1" destOrd="0" presId="urn:microsoft.com/office/officeart/2005/8/layout/orgChart1"/>
    <dgm:cxn modelId="{996F2B9A-3591-4452-B050-BF65AEF43B49}" type="presParOf" srcId="{BB7C2B88-094A-43A9-994B-48C73CEAF35B}" destId="{0040E09C-6009-4A10-A819-949879F11378}" srcOrd="0" destOrd="0" presId="urn:microsoft.com/office/officeart/2005/8/layout/orgChart1"/>
    <dgm:cxn modelId="{E8337E37-E0C9-49CA-B396-B3795F930937}" type="presParOf" srcId="{BB7C2B88-094A-43A9-994B-48C73CEAF35B}" destId="{3B03A230-5CE7-4D1D-BE7F-3C042A390F68}" srcOrd="1" destOrd="0" presId="urn:microsoft.com/office/officeart/2005/8/layout/orgChart1"/>
    <dgm:cxn modelId="{AEC4AB0B-D042-4C70-B3F5-A0EEC496942F}" type="presParOf" srcId="{3B03A230-5CE7-4D1D-BE7F-3C042A390F68}" destId="{455B121D-8DEF-4484-A654-89338CADCE7F}" srcOrd="0" destOrd="0" presId="urn:microsoft.com/office/officeart/2005/8/layout/orgChart1"/>
    <dgm:cxn modelId="{92F7453E-02BB-4BAB-8777-CC148B3C3B7E}" type="presParOf" srcId="{455B121D-8DEF-4484-A654-89338CADCE7F}" destId="{2E7F9476-59E5-48F4-B78D-593CF312FF8C}" srcOrd="0" destOrd="0" presId="urn:microsoft.com/office/officeart/2005/8/layout/orgChart1"/>
    <dgm:cxn modelId="{48CA0AB9-6B97-4B3F-A3F3-E8B99C78F1E2}" type="presParOf" srcId="{455B121D-8DEF-4484-A654-89338CADCE7F}" destId="{C9DB9CE1-00E9-4EFC-A196-75C08FC71325}" srcOrd="1" destOrd="0" presId="urn:microsoft.com/office/officeart/2005/8/layout/orgChart1"/>
    <dgm:cxn modelId="{8915FDA3-F8F6-486F-BF32-8A7C7FCD7EB3}" type="presParOf" srcId="{3B03A230-5CE7-4D1D-BE7F-3C042A390F68}" destId="{BEEC7EA1-8326-47F9-BF92-449317984F70}" srcOrd="1" destOrd="0" presId="urn:microsoft.com/office/officeart/2005/8/layout/orgChart1"/>
    <dgm:cxn modelId="{A13F2EE3-723C-4CD9-8AB6-D7927177BCAD}" type="presParOf" srcId="{3B03A230-5CE7-4D1D-BE7F-3C042A390F68}" destId="{571C2CC9-55C6-4FEA-9FB4-07B562BB209E}" srcOrd="2" destOrd="0" presId="urn:microsoft.com/office/officeart/2005/8/layout/orgChart1"/>
    <dgm:cxn modelId="{EDA3C102-662D-4045-B0DE-79A927CCD6B2}" type="presParOf" srcId="{BB7C2B88-094A-43A9-994B-48C73CEAF35B}" destId="{AC9F10A9-FFB1-4B07-9921-FF1A2418AFC8}" srcOrd="2" destOrd="0" presId="urn:microsoft.com/office/officeart/2005/8/layout/orgChart1"/>
    <dgm:cxn modelId="{7E57C025-F62D-43E6-8E4A-EF1160A021D0}" type="presParOf" srcId="{BB7C2B88-094A-43A9-994B-48C73CEAF35B}" destId="{A091D551-58C4-4F8E-9B29-396B2CE8EF48}" srcOrd="3" destOrd="0" presId="urn:microsoft.com/office/officeart/2005/8/layout/orgChart1"/>
    <dgm:cxn modelId="{97856C32-586F-447F-BA62-0268B47ADD47}" type="presParOf" srcId="{A091D551-58C4-4F8E-9B29-396B2CE8EF48}" destId="{C891B199-2624-4A70-A9EA-D367D2EF7F7E}" srcOrd="0" destOrd="0" presId="urn:microsoft.com/office/officeart/2005/8/layout/orgChart1"/>
    <dgm:cxn modelId="{85D01393-47F6-4003-A6AA-D26D4D34E455}" type="presParOf" srcId="{C891B199-2624-4A70-A9EA-D367D2EF7F7E}" destId="{0D4A0E03-F1E3-4136-80AF-D58D9D5ECBEE}" srcOrd="0" destOrd="0" presId="urn:microsoft.com/office/officeart/2005/8/layout/orgChart1"/>
    <dgm:cxn modelId="{B4829C1F-89E9-40D4-BE66-57491A3F27FC}" type="presParOf" srcId="{C891B199-2624-4A70-A9EA-D367D2EF7F7E}" destId="{5A1A88E7-60B8-49DA-A4FB-EEB3B5177658}" srcOrd="1" destOrd="0" presId="urn:microsoft.com/office/officeart/2005/8/layout/orgChart1"/>
    <dgm:cxn modelId="{C0375C44-0B34-4020-A97B-22254EBE0B01}" type="presParOf" srcId="{A091D551-58C4-4F8E-9B29-396B2CE8EF48}" destId="{7D0782CD-77CE-4382-87E3-FF733C0DA510}" srcOrd="1" destOrd="0" presId="urn:microsoft.com/office/officeart/2005/8/layout/orgChart1"/>
    <dgm:cxn modelId="{0688B5CA-7312-46C6-B463-C1A5512DF418}" type="presParOf" srcId="{A091D551-58C4-4F8E-9B29-396B2CE8EF48}" destId="{D0E048EB-FC0D-44CC-99F1-E1862BE02AEA}" srcOrd="2" destOrd="0" presId="urn:microsoft.com/office/officeart/2005/8/layout/orgChart1"/>
    <dgm:cxn modelId="{4473AB43-F3E9-42E5-92D5-FD2B504640F0}" type="presParOf" srcId="{B1B57E8B-C226-4B50-9D9D-4A4B55B9D3A1}" destId="{36B6576F-5C47-472E-B881-042CFC940447}" srcOrd="2" destOrd="0" presId="urn:microsoft.com/office/officeart/2005/8/layout/orgChart1"/>
    <dgm:cxn modelId="{E711589F-0492-445C-9A15-527277E14685}" type="presParOf" srcId="{EB5D3F03-C62E-406E-9280-0E04E1B21315}" destId="{6D6C4741-D70A-4404-8302-8AD4DCAD5A23}" srcOrd="2" destOrd="0" presId="urn:microsoft.com/office/officeart/2005/8/layout/orgChart1"/>
    <dgm:cxn modelId="{C6BDB822-141F-4017-858B-F94B73829C42}" type="presParOf" srcId="{6D6C4741-D70A-4404-8302-8AD4DCAD5A23}" destId="{0CCC57B0-9CB4-4D2B-9B49-1E4004D05CC7}" srcOrd="0" destOrd="0" presId="urn:microsoft.com/office/officeart/2005/8/layout/orgChart1"/>
    <dgm:cxn modelId="{DF510EA7-E980-47E5-9997-75F27FBF11FB}" type="presParOf" srcId="{6D6C4741-D70A-4404-8302-8AD4DCAD5A23}" destId="{B1973060-4E84-42D7-9C5B-8A5305ECDA65}" srcOrd="1" destOrd="0" presId="urn:microsoft.com/office/officeart/2005/8/layout/orgChart1"/>
    <dgm:cxn modelId="{2BDA13AA-374B-4689-B298-8FC9330179BB}" type="presParOf" srcId="{B1973060-4E84-42D7-9C5B-8A5305ECDA65}" destId="{03B52A5D-7290-4F65-A2A7-6D9B85C143CC}" srcOrd="0" destOrd="0" presId="urn:microsoft.com/office/officeart/2005/8/layout/orgChart1"/>
    <dgm:cxn modelId="{4E80007E-104A-456A-B487-412B88EB5333}" type="presParOf" srcId="{03B52A5D-7290-4F65-A2A7-6D9B85C143CC}" destId="{E2B500FC-ED30-4170-A3FC-0991E4A1944A}" srcOrd="0" destOrd="0" presId="urn:microsoft.com/office/officeart/2005/8/layout/orgChart1"/>
    <dgm:cxn modelId="{2C0D3DFB-F660-4D37-9A6B-0864BFE93D6A}" type="presParOf" srcId="{03B52A5D-7290-4F65-A2A7-6D9B85C143CC}" destId="{F5989720-04ED-4282-A1D4-762958CCA71F}" srcOrd="1" destOrd="0" presId="urn:microsoft.com/office/officeart/2005/8/layout/orgChart1"/>
    <dgm:cxn modelId="{9C309462-CCCA-40B4-BC4D-6A01CD06C309}" type="presParOf" srcId="{B1973060-4E84-42D7-9C5B-8A5305ECDA65}" destId="{C21F1821-938F-4689-8D90-EE9E1232BB29}" srcOrd="1" destOrd="0" presId="urn:microsoft.com/office/officeart/2005/8/layout/orgChart1"/>
    <dgm:cxn modelId="{4CBF86F1-7CD8-413C-A0AE-5235CD614739}" type="presParOf" srcId="{B1973060-4E84-42D7-9C5B-8A5305ECDA65}" destId="{D505C40A-3960-4664-B18B-63996BCBFD2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8EB11-0B3F-4C26-AA6E-8057A137623C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23E00997-2C31-4653-9880-6CD9553044EF}">
      <dgm:prSet phldrT="[文字]"/>
      <dgm:spPr/>
      <dgm:t>
        <a:bodyPr/>
        <a:lstStyle/>
        <a:p>
          <a:pPr algn="ctr"/>
          <a:r>
            <a:rPr lang="zh-TW" altLang="en-US" dirty="0" smtClean="0"/>
            <a:t>防水</a:t>
          </a:r>
          <a:endParaRPr lang="zh-TW" altLang="en-US" dirty="0"/>
        </a:p>
      </dgm:t>
    </dgm:pt>
    <dgm:pt modelId="{6622E37C-81C6-4816-955C-1A143B3F196B}" type="parTrans" cxnId="{B7EE2DD1-38B4-45C0-AA6C-0D3F8E2CC08D}">
      <dgm:prSet/>
      <dgm:spPr/>
      <dgm:t>
        <a:bodyPr/>
        <a:lstStyle/>
        <a:p>
          <a:pPr algn="ctr"/>
          <a:endParaRPr lang="zh-TW" altLang="en-US"/>
        </a:p>
      </dgm:t>
    </dgm:pt>
    <dgm:pt modelId="{7BA37D6C-1DFE-45F8-BFF9-5F40838D6082}" type="sibTrans" cxnId="{B7EE2DD1-38B4-45C0-AA6C-0D3F8E2CC08D}">
      <dgm:prSet/>
      <dgm:spPr/>
      <dgm:t>
        <a:bodyPr/>
        <a:lstStyle/>
        <a:p>
          <a:pPr algn="ctr"/>
          <a:endParaRPr lang="zh-TW" altLang="en-US"/>
        </a:p>
      </dgm:t>
    </dgm:pt>
    <dgm:pt modelId="{7FF6F91E-DDBF-4511-BC3E-F3279070F960}">
      <dgm:prSet phldrT="[文字]"/>
      <dgm:spPr/>
      <dgm:t>
        <a:bodyPr/>
        <a:lstStyle/>
        <a:p>
          <a:pPr algn="ctr"/>
          <a:r>
            <a:rPr lang="zh-TW" altLang="en-US" dirty="0" smtClean="0"/>
            <a:t>腳墊</a:t>
          </a:r>
          <a:endParaRPr lang="zh-TW" altLang="en-US" dirty="0"/>
        </a:p>
      </dgm:t>
    </dgm:pt>
    <dgm:pt modelId="{3CCE495F-B3B8-4CF7-896B-609FAEB2A193}" type="parTrans" cxnId="{79D012C9-8270-4696-B842-09A7A4993C58}">
      <dgm:prSet/>
      <dgm:spPr/>
      <dgm:t>
        <a:bodyPr/>
        <a:lstStyle/>
        <a:p>
          <a:pPr algn="ctr"/>
          <a:endParaRPr lang="zh-TW" altLang="en-US"/>
        </a:p>
      </dgm:t>
    </dgm:pt>
    <dgm:pt modelId="{85CBAEAF-4E18-496F-8F32-C21B7798F16D}" type="sibTrans" cxnId="{79D012C9-8270-4696-B842-09A7A4993C58}">
      <dgm:prSet/>
      <dgm:spPr/>
      <dgm:t>
        <a:bodyPr/>
        <a:lstStyle/>
        <a:p>
          <a:pPr algn="ctr"/>
          <a:endParaRPr lang="zh-TW" altLang="en-US"/>
        </a:p>
      </dgm:t>
    </dgm:pt>
    <dgm:pt modelId="{2AFDC915-4A24-4942-9A5E-6C838C0BBD10}">
      <dgm:prSet phldrT="[文字]"/>
      <dgm:spPr/>
      <dgm:t>
        <a:bodyPr/>
        <a:lstStyle/>
        <a:p>
          <a:pPr algn="ctr"/>
          <a:r>
            <a:rPr lang="zh-TW" altLang="en-US" dirty="0" smtClean="0"/>
            <a:t>汽機車</a:t>
          </a:r>
          <a:endParaRPr lang="zh-TW" altLang="en-US" dirty="0"/>
        </a:p>
      </dgm:t>
    </dgm:pt>
    <dgm:pt modelId="{C5F3D058-F7C3-4FF4-B49C-517024C68B4C}" type="parTrans" cxnId="{B4FEC99C-AD66-4DC7-A8B0-7D3F40A802A3}">
      <dgm:prSet/>
      <dgm:spPr/>
      <dgm:t>
        <a:bodyPr/>
        <a:lstStyle/>
        <a:p>
          <a:pPr algn="ctr"/>
          <a:endParaRPr lang="zh-TW" altLang="en-US"/>
        </a:p>
      </dgm:t>
    </dgm:pt>
    <dgm:pt modelId="{43A34C3E-35BF-41D2-832C-245739D5A5EE}" type="sibTrans" cxnId="{B4FEC99C-AD66-4DC7-A8B0-7D3F40A802A3}">
      <dgm:prSet/>
      <dgm:spPr/>
      <dgm:t>
        <a:bodyPr/>
        <a:lstStyle/>
        <a:p>
          <a:pPr algn="ctr"/>
          <a:endParaRPr lang="zh-TW" altLang="en-US"/>
        </a:p>
      </dgm:t>
    </dgm:pt>
    <dgm:pt modelId="{F8180C1E-823E-468C-A21C-06081247BD5B}">
      <dgm:prSet phldrT="[文字]"/>
      <dgm:spPr/>
      <dgm:t>
        <a:bodyPr/>
        <a:lstStyle/>
        <a:p>
          <a:pPr algn="ctr"/>
          <a:r>
            <a:rPr lang="zh-TW" altLang="en-US" dirty="0" smtClean="0"/>
            <a:t>異材結合</a:t>
          </a:r>
          <a:endParaRPr lang="zh-TW" altLang="en-US" dirty="0"/>
        </a:p>
      </dgm:t>
    </dgm:pt>
    <dgm:pt modelId="{1020E841-1C12-40B5-9887-4A0D4D126E71}" type="parTrans" cxnId="{E523E285-CE3B-4F37-A079-DB212A9D4AAC}">
      <dgm:prSet/>
      <dgm:spPr/>
      <dgm:t>
        <a:bodyPr/>
        <a:lstStyle/>
        <a:p>
          <a:pPr algn="ctr"/>
          <a:endParaRPr lang="zh-TW" altLang="en-US"/>
        </a:p>
      </dgm:t>
    </dgm:pt>
    <dgm:pt modelId="{EEF93392-7AF2-4741-B081-C9A81DB901EB}" type="sibTrans" cxnId="{E523E285-CE3B-4F37-A079-DB212A9D4AAC}">
      <dgm:prSet/>
      <dgm:spPr/>
      <dgm:t>
        <a:bodyPr/>
        <a:lstStyle/>
        <a:p>
          <a:pPr algn="ctr"/>
          <a:endParaRPr lang="zh-TW" altLang="en-US"/>
        </a:p>
      </dgm:t>
    </dgm:pt>
    <dgm:pt modelId="{3A5FDFED-E77C-4E91-9CE1-A4365EFD972F}">
      <dgm:prSet phldrT="[文字]"/>
      <dgm:spPr/>
      <dgm:t>
        <a:bodyPr/>
        <a:lstStyle/>
        <a:p>
          <a:pPr algn="ctr"/>
          <a:r>
            <a:rPr lang="en-US" altLang="zh-TW" dirty="0" smtClean="0">
              <a:latin typeface="+mn-ea"/>
              <a:ea typeface="+mn-ea"/>
            </a:rPr>
            <a:t>3C</a:t>
          </a:r>
          <a:endParaRPr lang="zh-TW" altLang="en-US" dirty="0">
            <a:latin typeface="+mn-ea"/>
            <a:ea typeface="+mn-ea"/>
          </a:endParaRPr>
        </a:p>
      </dgm:t>
    </dgm:pt>
    <dgm:pt modelId="{AB33431A-A57D-4B50-B8D4-9690A01B05D3}" type="parTrans" cxnId="{BA45F1AA-5286-414E-84CA-2EE325F4CF69}">
      <dgm:prSet/>
      <dgm:spPr/>
      <dgm:t>
        <a:bodyPr/>
        <a:lstStyle/>
        <a:p>
          <a:pPr algn="ctr"/>
          <a:endParaRPr lang="zh-TW" altLang="en-US"/>
        </a:p>
      </dgm:t>
    </dgm:pt>
    <dgm:pt modelId="{AAC2F151-5731-4E4C-9F04-9C7736614F26}" type="sibTrans" cxnId="{BA45F1AA-5286-414E-84CA-2EE325F4CF69}">
      <dgm:prSet/>
      <dgm:spPr/>
      <dgm:t>
        <a:bodyPr/>
        <a:lstStyle/>
        <a:p>
          <a:pPr algn="ctr"/>
          <a:endParaRPr lang="zh-TW" altLang="en-US"/>
        </a:p>
      </dgm:t>
    </dgm:pt>
    <dgm:pt modelId="{8C5DB0A9-7677-4D48-86C2-0A5D215EAD90}">
      <dgm:prSet phldrT="[文字]"/>
      <dgm:spPr/>
      <dgm:t>
        <a:bodyPr/>
        <a:lstStyle/>
        <a:p>
          <a:pPr algn="ctr"/>
          <a:r>
            <a:rPr lang="zh-TW" altLang="en-US" dirty="0" smtClean="0"/>
            <a:t> 醫療</a:t>
          </a:r>
          <a:endParaRPr lang="zh-TW" altLang="en-US" dirty="0"/>
        </a:p>
      </dgm:t>
    </dgm:pt>
    <dgm:pt modelId="{91448680-8F6D-4898-9E85-C2AFAE92A40F}" type="parTrans" cxnId="{C5AF125B-B1C2-4D74-9214-370C0036714A}">
      <dgm:prSet/>
      <dgm:spPr/>
      <dgm:t>
        <a:bodyPr/>
        <a:lstStyle/>
        <a:p>
          <a:pPr algn="ctr"/>
          <a:endParaRPr lang="zh-TW" altLang="en-US"/>
        </a:p>
      </dgm:t>
    </dgm:pt>
    <dgm:pt modelId="{6EB92E4F-8A53-433B-A75F-D68C56B2771E}" type="sibTrans" cxnId="{C5AF125B-B1C2-4D74-9214-370C0036714A}">
      <dgm:prSet/>
      <dgm:spPr/>
      <dgm:t>
        <a:bodyPr/>
        <a:lstStyle/>
        <a:p>
          <a:pPr algn="ctr"/>
          <a:endParaRPr lang="zh-TW" altLang="en-US"/>
        </a:p>
      </dgm:t>
    </dgm:pt>
    <dgm:pt modelId="{43D027C9-A460-4DAC-BDDD-407B339A16F4}">
      <dgm:prSet phldrT="[文字]"/>
      <dgm:spPr/>
      <dgm:t>
        <a:bodyPr/>
        <a:lstStyle/>
        <a:p>
          <a:pPr algn="ctr"/>
          <a:r>
            <a:rPr lang="zh-TW" altLang="en-US" dirty="0" smtClean="0"/>
            <a:t>按鍵</a:t>
          </a:r>
          <a:endParaRPr lang="zh-TW" altLang="en-US" dirty="0"/>
        </a:p>
      </dgm:t>
    </dgm:pt>
    <dgm:pt modelId="{B50E9C5C-6884-4C16-89E0-9E428CA78755}" type="parTrans" cxnId="{E4313636-A9CF-46A2-A87F-88704DF95780}">
      <dgm:prSet/>
      <dgm:spPr/>
      <dgm:t>
        <a:bodyPr/>
        <a:lstStyle/>
        <a:p>
          <a:pPr algn="ctr"/>
          <a:endParaRPr lang="zh-TW" altLang="en-US"/>
        </a:p>
      </dgm:t>
    </dgm:pt>
    <dgm:pt modelId="{F29514BA-22CC-4CEA-849C-BC5F0727372E}" type="sibTrans" cxnId="{E4313636-A9CF-46A2-A87F-88704DF95780}">
      <dgm:prSet/>
      <dgm:spPr/>
      <dgm:t>
        <a:bodyPr/>
        <a:lstStyle/>
        <a:p>
          <a:pPr algn="ctr"/>
          <a:endParaRPr lang="zh-TW" altLang="en-US"/>
        </a:p>
      </dgm:t>
    </dgm:pt>
    <dgm:pt modelId="{295A6C1B-21BA-44C5-A3E9-F4DEF06A2580}">
      <dgm:prSet phldrT="[文字]"/>
      <dgm:spPr/>
      <dgm:t>
        <a:bodyPr/>
        <a:lstStyle/>
        <a:p>
          <a:pPr algn="ctr"/>
          <a:r>
            <a:rPr lang="zh-TW" altLang="en-US" dirty="0" smtClean="0"/>
            <a:t>其它</a:t>
          </a:r>
          <a:endParaRPr lang="zh-TW" altLang="en-US" dirty="0"/>
        </a:p>
      </dgm:t>
    </dgm:pt>
    <dgm:pt modelId="{DEF71095-FDB8-4982-B079-A0F8C80DED68}" type="parTrans" cxnId="{382DBB0B-BF12-452A-82A0-E46C9AE7AEFA}">
      <dgm:prSet/>
      <dgm:spPr/>
      <dgm:t>
        <a:bodyPr/>
        <a:lstStyle/>
        <a:p>
          <a:pPr algn="ctr"/>
          <a:endParaRPr lang="zh-TW" altLang="en-US"/>
        </a:p>
      </dgm:t>
    </dgm:pt>
    <dgm:pt modelId="{78C15DCF-B259-4724-B86F-4FE54A4BC974}" type="sibTrans" cxnId="{382DBB0B-BF12-452A-82A0-E46C9AE7AEFA}">
      <dgm:prSet/>
      <dgm:spPr/>
      <dgm:t>
        <a:bodyPr/>
        <a:lstStyle/>
        <a:p>
          <a:pPr algn="ctr"/>
          <a:endParaRPr lang="zh-TW" altLang="en-US"/>
        </a:p>
      </dgm:t>
    </dgm:pt>
    <dgm:pt modelId="{50F57E07-DBFC-4B46-A9EC-04BE497F48B1}">
      <dgm:prSet phldrT="[文字]"/>
      <dgm:spPr/>
      <dgm:t>
        <a:bodyPr/>
        <a:lstStyle/>
        <a:p>
          <a:pPr algn="ctr"/>
          <a:r>
            <a:rPr lang="zh-TW" altLang="en-US" dirty="0" smtClean="0"/>
            <a:t>志得橡膠</a:t>
          </a:r>
          <a:endParaRPr lang="zh-TW" altLang="en-US" dirty="0"/>
        </a:p>
      </dgm:t>
    </dgm:pt>
    <dgm:pt modelId="{6137D348-8C7D-462C-A775-38C0D8013913}" type="sibTrans" cxnId="{414B59E6-7443-4CFF-8193-77707F0F306C}">
      <dgm:prSet/>
      <dgm:spPr/>
      <dgm:t>
        <a:bodyPr/>
        <a:lstStyle/>
        <a:p>
          <a:pPr algn="ctr"/>
          <a:endParaRPr lang="zh-TW" altLang="en-US"/>
        </a:p>
      </dgm:t>
    </dgm:pt>
    <dgm:pt modelId="{4401F96A-B533-4AD1-9490-CC97555BFF46}" type="parTrans" cxnId="{414B59E6-7443-4CFF-8193-77707F0F306C}">
      <dgm:prSet/>
      <dgm:spPr/>
      <dgm:t>
        <a:bodyPr/>
        <a:lstStyle/>
        <a:p>
          <a:pPr algn="ctr"/>
          <a:endParaRPr lang="zh-TW" altLang="en-US"/>
        </a:p>
      </dgm:t>
    </dgm:pt>
    <dgm:pt modelId="{E30BF159-4029-4648-9BF8-8445BC8F2A1D}" type="pres">
      <dgm:prSet presAssocID="{A8B8EB11-0B3F-4C26-AA6E-8057A13762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B55B46-9F85-42C4-BD50-5550335F92BA}" type="pres">
      <dgm:prSet presAssocID="{50F57E07-DBFC-4B46-A9EC-04BE497F48B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4EBB2607-2A1B-42E1-B9D1-01FA68764BB1}" type="pres">
      <dgm:prSet presAssocID="{23E00997-2C31-4653-9880-6CD9553044E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71908A-3C44-4B8E-93D3-4C356E2593FA}" type="pres">
      <dgm:prSet presAssocID="{23E00997-2C31-4653-9880-6CD9553044EF}" presName="dummy" presStyleCnt="0"/>
      <dgm:spPr/>
      <dgm:t>
        <a:bodyPr/>
        <a:lstStyle/>
        <a:p>
          <a:endParaRPr lang="zh-TW" altLang="en-US"/>
        </a:p>
      </dgm:t>
    </dgm:pt>
    <dgm:pt modelId="{21FA1166-A2E2-4BAD-99F8-0A4720118620}" type="pres">
      <dgm:prSet presAssocID="{7BA37D6C-1DFE-45F8-BFF9-5F40838D6082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17EEAD3F-CEA1-4AB6-B7E6-0AA5CD51B45F}" type="pres">
      <dgm:prSet presAssocID="{7FF6F91E-DDBF-4511-BC3E-F3279070F96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5E77BF-E5B4-4082-B555-E33D65D2641B}" type="pres">
      <dgm:prSet presAssocID="{7FF6F91E-DDBF-4511-BC3E-F3279070F960}" presName="dummy" presStyleCnt="0"/>
      <dgm:spPr/>
      <dgm:t>
        <a:bodyPr/>
        <a:lstStyle/>
        <a:p>
          <a:endParaRPr lang="zh-TW" altLang="en-US"/>
        </a:p>
      </dgm:t>
    </dgm:pt>
    <dgm:pt modelId="{54D0FB16-F614-4EAC-B736-A1C301C18DB7}" type="pres">
      <dgm:prSet presAssocID="{85CBAEAF-4E18-496F-8F32-C21B7798F16D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594A901E-B708-42F8-AC36-2E8D043AD651}" type="pres">
      <dgm:prSet presAssocID="{2AFDC915-4A24-4942-9A5E-6C838C0BBD1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2B4BA-1F65-4324-B1C3-F74452E5E9B7}" type="pres">
      <dgm:prSet presAssocID="{2AFDC915-4A24-4942-9A5E-6C838C0BBD10}" presName="dummy" presStyleCnt="0"/>
      <dgm:spPr/>
      <dgm:t>
        <a:bodyPr/>
        <a:lstStyle/>
        <a:p>
          <a:endParaRPr lang="zh-TW" altLang="en-US"/>
        </a:p>
      </dgm:t>
    </dgm:pt>
    <dgm:pt modelId="{283413AE-114A-466D-BB24-5EFCA12810B7}" type="pres">
      <dgm:prSet presAssocID="{43A34C3E-35BF-41D2-832C-245739D5A5EE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09BB7EA6-D458-4789-A48B-7D01D94DF8F2}" type="pres">
      <dgm:prSet presAssocID="{F8180C1E-823E-468C-A21C-06081247BD5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3564EA-941D-4D3B-887C-281835949C6F}" type="pres">
      <dgm:prSet presAssocID="{F8180C1E-823E-468C-A21C-06081247BD5B}" presName="dummy" presStyleCnt="0"/>
      <dgm:spPr/>
      <dgm:t>
        <a:bodyPr/>
        <a:lstStyle/>
        <a:p>
          <a:endParaRPr lang="zh-TW" altLang="en-US"/>
        </a:p>
      </dgm:t>
    </dgm:pt>
    <dgm:pt modelId="{E3EF16E0-1C12-469D-ADF4-8F21C7B9C2CC}" type="pres">
      <dgm:prSet presAssocID="{EEF93392-7AF2-4741-B081-C9A81DB901EB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BA2A226C-B2F6-401A-9439-C5A6834C7CF1}" type="pres">
      <dgm:prSet presAssocID="{3A5FDFED-E77C-4E91-9CE1-A4365EFD972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B2E45E-79FA-4E23-83A7-B08F5338C2E0}" type="pres">
      <dgm:prSet presAssocID="{3A5FDFED-E77C-4E91-9CE1-A4365EFD972F}" presName="dummy" presStyleCnt="0"/>
      <dgm:spPr/>
      <dgm:t>
        <a:bodyPr/>
        <a:lstStyle/>
        <a:p>
          <a:endParaRPr lang="zh-TW" altLang="en-US"/>
        </a:p>
      </dgm:t>
    </dgm:pt>
    <dgm:pt modelId="{DAD69A8B-C595-4E89-B612-8FB29994A714}" type="pres">
      <dgm:prSet presAssocID="{AAC2F151-5731-4E4C-9F04-9C7736614F26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F1985B5E-C9BC-4813-98D5-2744734423CA}" type="pres">
      <dgm:prSet presAssocID="{43D027C9-A460-4DAC-BDDD-407B339A16F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7260DF-A5F0-4DDE-936D-3338D612D52B}" type="pres">
      <dgm:prSet presAssocID="{43D027C9-A460-4DAC-BDDD-407B339A16F4}" presName="dummy" presStyleCnt="0"/>
      <dgm:spPr/>
      <dgm:t>
        <a:bodyPr/>
        <a:lstStyle/>
        <a:p>
          <a:endParaRPr lang="zh-TW" altLang="en-US"/>
        </a:p>
      </dgm:t>
    </dgm:pt>
    <dgm:pt modelId="{563E029A-0333-4208-80AD-239EA65CA64F}" type="pres">
      <dgm:prSet presAssocID="{F29514BA-22CC-4CEA-849C-BC5F0727372E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E869BED6-27B0-40ED-AEC2-B1E728CA32D7}" type="pres">
      <dgm:prSet presAssocID="{8C5DB0A9-7677-4D48-86C2-0A5D215EAD9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555A5-9BDE-4AC7-9382-0D66DD8D0CC5}" type="pres">
      <dgm:prSet presAssocID="{8C5DB0A9-7677-4D48-86C2-0A5D215EAD90}" presName="dummy" presStyleCnt="0"/>
      <dgm:spPr/>
      <dgm:t>
        <a:bodyPr/>
        <a:lstStyle/>
        <a:p>
          <a:endParaRPr lang="zh-TW" altLang="en-US"/>
        </a:p>
      </dgm:t>
    </dgm:pt>
    <dgm:pt modelId="{43749470-8F10-4F61-A8B4-63D836B2727F}" type="pres">
      <dgm:prSet presAssocID="{6EB92E4F-8A53-433B-A75F-D68C56B2771E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C670650A-2DF6-4A13-9D87-C70A00AF427E}" type="pres">
      <dgm:prSet presAssocID="{295A6C1B-21BA-44C5-A3E9-F4DEF06A258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E367D-825D-4C98-B934-806A34CE9702}" type="pres">
      <dgm:prSet presAssocID="{295A6C1B-21BA-44C5-A3E9-F4DEF06A2580}" presName="dummy" presStyleCnt="0"/>
      <dgm:spPr/>
      <dgm:t>
        <a:bodyPr/>
        <a:lstStyle/>
        <a:p>
          <a:endParaRPr lang="zh-TW" altLang="en-US"/>
        </a:p>
      </dgm:t>
    </dgm:pt>
    <dgm:pt modelId="{9CD7842D-5A5B-4C17-881A-88E8479155C9}" type="pres">
      <dgm:prSet presAssocID="{78C15DCF-B259-4724-B86F-4FE54A4BC974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382DBB0B-BF12-452A-82A0-E46C9AE7AEFA}" srcId="{50F57E07-DBFC-4B46-A9EC-04BE497F48B1}" destId="{295A6C1B-21BA-44C5-A3E9-F4DEF06A2580}" srcOrd="7" destOrd="0" parTransId="{DEF71095-FDB8-4982-B079-A0F8C80DED68}" sibTransId="{78C15DCF-B259-4724-B86F-4FE54A4BC974}"/>
    <dgm:cxn modelId="{6628DC80-5143-4226-9878-6FB1D7589577}" type="presOf" srcId="{A8B8EB11-0B3F-4C26-AA6E-8057A137623C}" destId="{E30BF159-4029-4648-9BF8-8445BC8F2A1D}" srcOrd="0" destOrd="0" presId="urn:microsoft.com/office/officeart/2005/8/layout/radial6"/>
    <dgm:cxn modelId="{91523359-3DA2-4752-AB85-364889638896}" type="presOf" srcId="{50F57E07-DBFC-4B46-A9EC-04BE497F48B1}" destId="{2EB55B46-9F85-42C4-BD50-5550335F92BA}" srcOrd="0" destOrd="0" presId="urn:microsoft.com/office/officeart/2005/8/layout/radial6"/>
    <dgm:cxn modelId="{5C8D8756-4C6A-4E1D-BAA6-BD75E6239DB0}" type="presOf" srcId="{43D027C9-A460-4DAC-BDDD-407B339A16F4}" destId="{F1985B5E-C9BC-4813-98D5-2744734423CA}" srcOrd="0" destOrd="0" presId="urn:microsoft.com/office/officeart/2005/8/layout/radial6"/>
    <dgm:cxn modelId="{A5CFDB8B-DC61-4ED0-AD7B-7241B8AF2F96}" type="presOf" srcId="{43A34C3E-35BF-41D2-832C-245739D5A5EE}" destId="{283413AE-114A-466D-BB24-5EFCA12810B7}" srcOrd="0" destOrd="0" presId="urn:microsoft.com/office/officeart/2005/8/layout/radial6"/>
    <dgm:cxn modelId="{41C96E42-3CBB-4068-A488-0C9855B274C7}" type="presOf" srcId="{6EB92E4F-8A53-433B-A75F-D68C56B2771E}" destId="{43749470-8F10-4F61-A8B4-63D836B2727F}" srcOrd="0" destOrd="0" presId="urn:microsoft.com/office/officeart/2005/8/layout/radial6"/>
    <dgm:cxn modelId="{BA45F1AA-5286-414E-84CA-2EE325F4CF69}" srcId="{50F57E07-DBFC-4B46-A9EC-04BE497F48B1}" destId="{3A5FDFED-E77C-4E91-9CE1-A4365EFD972F}" srcOrd="4" destOrd="0" parTransId="{AB33431A-A57D-4B50-B8D4-9690A01B05D3}" sibTransId="{AAC2F151-5731-4E4C-9F04-9C7736614F26}"/>
    <dgm:cxn modelId="{5E912234-D13E-465D-BEF3-F76B9C712ED8}" type="presOf" srcId="{F8180C1E-823E-468C-A21C-06081247BD5B}" destId="{09BB7EA6-D458-4789-A48B-7D01D94DF8F2}" srcOrd="0" destOrd="0" presId="urn:microsoft.com/office/officeart/2005/8/layout/radial6"/>
    <dgm:cxn modelId="{EF686902-13E7-447C-83B8-6BEFAEE84A89}" type="presOf" srcId="{7BA37D6C-1DFE-45F8-BFF9-5F40838D6082}" destId="{21FA1166-A2E2-4BAD-99F8-0A4720118620}" srcOrd="0" destOrd="0" presId="urn:microsoft.com/office/officeart/2005/8/layout/radial6"/>
    <dgm:cxn modelId="{E523E285-CE3B-4F37-A079-DB212A9D4AAC}" srcId="{50F57E07-DBFC-4B46-A9EC-04BE497F48B1}" destId="{F8180C1E-823E-468C-A21C-06081247BD5B}" srcOrd="3" destOrd="0" parTransId="{1020E841-1C12-40B5-9887-4A0D4D126E71}" sibTransId="{EEF93392-7AF2-4741-B081-C9A81DB901EB}"/>
    <dgm:cxn modelId="{9E29F788-C027-43F2-B8B9-D3813A202CC4}" type="presOf" srcId="{EEF93392-7AF2-4741-B081-C9A81DB901EB}" destId="{E3EF16E0-1C12-469D-ADF4-8F21C7B9C2CC}" srcOrd="0" destOrd="0" presId="urn:microsoft.com/office/officeart/2005/8/layout/radial6"/>
    <dgm:cxn modelId="{513486C6-52D7-4932-A5B6-89FDD779FC36}" type="presOf" srcId="{7FF6F91E-DDBF-4511-BC3E-F3279070F960}" destId="{17EEAD3F-CEA1-4AB6-B7E6-0AA5CD51B45F}" srcOrd="0" destOrd="0" presId="urn:microsoft.com/office/officeart/2005/8/layout/radial6"/>
    <dgm:cxn modelId="{79D012C9-8270-4696-B842-09A7A4993C58}" srcId="{50F57E07-DBFC-4B46-A9EC-04BE497F48B1}" destId="{7FF6F91E-DDBF-4511-BC3E-F3279070F960}" srcOrd="1" destOrd="0" parTransId="{3CCE495F-B3B8-4CF7-896B-609FAEB2A193}" sibTransId="{85CBAEAF-4E18-496F-8F32-C21B7798F16D}"/>
    <dgm:cxn modelId="{414B59E6-7443-4CFF-8193-77707F0F306C}" srcId="{A8B8EB11-0B3F-4C26-AA6E-8057A137623C}" destId="{50F57E07-DBFC-4B46-A9EC-04BE497F48B1}" srcOrd="0" destOrd="0" parTransId="{4401F96A-B533-4AD1-9490-CC97555BFF46}" sibTransId="{6137D348-8C7D-462C-A775-38C0D8013913}"/>
    <dgm:cxn modelId="{7F24D6FB-427D-4003-8ADE-38424EEC71A7}" type="presOf" srcId="{AAC2F151-5731-4E4C-9F04-9C7736614F26}" destId="{DAD69A8B-C595-4E89-B612-8FB29994A714}" srcOrd="0" destOrd="0" presId="urn:microsoft.com/office/officeart/2005/8/layout/radial6"/>
    <dgm:cxn modelId="{DC9BBE07-B051-4854-AEE7-083D3D58C97F}" type="presOf" srcId="{23E00997-2C31-4653-9880-6CD9553044EF}" destId="{4EBB2607-2A1B-42E1-B9D1-01FA68764BB1}" srcOrd="0" destOrd="0" presId="urn:microsoft.com/office/officeart/2005/8/layout/radial6"/>
    <dgm:cxn modelId="{C5AF125B-B1C2-4D74-9214-370C0036714A}" srcId="{50F57E07-DBFC-4B46-A9EC-04BE497F48B1}" destId="{8C5DB0A9-7677-4D48-86C2-0A5D215EAD90}" srcOrd="6" destOrd="0" parTransId="{91448680-8F6D-4898-9E85-C2AFAE92A40F}" sibTransId="{6EB92E4F-8A53-433B-A75F-D68C56B2771E}"/>
    <dgm:cxn modelId="{8C7A7DEB-83B5-4A20-8573-6042AEC63A83}" type="presOf" srcId="{78C15DCF-B259-4724-B86F-4FE54A4BC974}" destId="{9CD7842D-5A5B-4C17-881A-88E8479155C9}" srcOrd="0" destOrd="0" presId="urn:microsoft.com/office/officeart/2005/8/layout/radial6"/>
    <dgm:cxn modelId="{0FCB2ECF-388D-4289-AF7D-ED42B27534A6}" type="presOf" srcId="{295A6C1B-21BA-44C5-A3E9-F4DEF06A2580}" destId="{C670650A-2DF6-4A13-9D87-C70A00AF427E}" srcOrd="0" destOrd="0" presId="urn:microsoft.com/office/officeart/2005/8/layout/radial6"/>
    <dgm:cxn modelId="{B4FEC99C-AD66-4DC7-A8B0-7D3F40A802A3}" srcId="{50F57E07-DBFC-4B46-A9EC-04BE497F48B1}" destId="{2AFDC915-4A24-4942-9A5E-6C838C0BBD10}" srcOrd="2" destOrd="0" parTransId="{C5F3D058-F7C3-4FF4-B49C-517024C68B4C}" sibTransId="{43A34C3E-35BF-41D2-832C-245739D5A5EE}"/>
    <dgm:cxn modelId="{B7EE2DD1-38B4-45C0-AA6C-0D3F8E2CC08D}" srcId="{50F57E07-DBFC-4B46-A9EC-04BE497F48B1}" destId="{23E00997-2C31-4653-9880-6CD9553044EF}" srcOrd="0" destOrd="0" parTransId="{6622E37C-81C6-4816-955C-1A143B3F196B}" sibTransId="{7BA37D6C-1DFE-45F8-BFF9-5F40838D6082}"/>
    <dgm:cxn modelId="{810242A4-C4C7-4ED0-BDD6-28000C5218ED}" type="presOf" srcId="{8C5DB0A9-7677-4D48-86C2-0A5D215EAD90}" destId="{E869BED6-27B0-40ED-AEC2-B1E728CA32D7}" srcOrd="0" destOrd="0" presId="urn:microsoft.com/office/officeart/2005/8/layout/radial6"/>
    <dgm:cxn modelId="{06530B32-BFAF-4078-B633-05B211DB6C7E}" type="presOf" srcId="{3A5FDFED-E77C-4E91-9CE1-A4365EFD972F}" destId="{BA2A226C-B2F6-401A-9439-C5A6834C7CF1}" srcOrd="0" destOrd="0" presId="urn:microsoft.com/office/officeart/2005/8/layout/radial6"/>
    <dgm:cxn modelId="{23727409-CA0C-4F93-98A6-0D53DF11E060}" type="presOf" srcId="{85CBAEAF-4E18-496F-8F32-C21B7798F16D}" destId="{54D0FB16-F614-4EAC-B736-A1C301C18DB7}" srcOrd="0" destOrd="0" presId="urn:microsoft.com/office/officeart/2005/8/layout/radial6"/>
    <dgm:cxn modelId="{E4313636-A9CF-46A2-A87F-88704DF95780}" srcId="{50F57E07-DBFC-4B46-A9EC-04BE497F48B1}" destId="{43D027C9-A460-4DAC-BDDD-407B339A16F4}" srcOrd="5" destOrd="0" parTransId="{B50E9C5C-6884-4C16-89E0-9E428CA78755}" sibTransId="{F29514BA-22CC-4CEA-849C-BC5F0727372E}"/>
    <dgm:cxn modelId="{DC2CA7DE-1842-416D-8B21-5D60BFA60869}" type="presOf" srcId="{2AFDC915-4A24-4942-9A5E-6C838C0BBD10}" destId="{594A901E-B708-42F8-AC36-2E8D043AD651}" srcOrd="0" destOrd="0" presId="urn:microsoft.com/office/officeart/2005/8/layout/radial6"/>
    <dgm:cxn modelId="{BE22B4EA-56DE-4F35-976E-A76CA030E26E}" type="presOf" srcId="{F29514BA-22CC-4CEA-849C-BC5F0727372E}" destId="{563E029A-0333-4208-80AD-239EA65CA64F}" srcOrd="0" destOrd="0" presId="urn:microsoft.com/office/officeart/2005/8/layout/radial6"/>
    <dgm:cxn modelId="{3159F294-BC3C-4F73-B6EB-3D6BB6225A70}" type="presParOf" srcId="{E30BF159-4029-4648-9BF8-8445BC8F2A1D}" destId="{2EB55B46-9F85-42C4-BD50-5550335F92BA}" srcOrd="0" destOrd="0" presId="urn:microsoft.com/office/officeart/2005/8/layout/radial6"/>
    <dgm:cxn modelId="{A9812AB1-E437-4413-BAE4-0E224D18A791}" type="presParOf" srcId="{E30BF159-4029-4648-9BF8-8445BC8F2A1D}" destId="{4EBB2607-2A1B-42E1-B9D1-01FA68764BB1}" srcOrd="1" destOrd="0" presId="urn:microsoft.com/office/officeart/2005/8/layout/radial6"/>
    <dgm:cxn modelId="{4DFFBA3D-EE28-4794-BC2F-8EA2FE016C4C}" type="presParOf" srcId="{E30BF159-4029-4648-9BF8-8445BC8F2A1D}" destId="{5471908A-3C44-4B8E-93D3-4C356E2593FA}" srcOrd="2" destOrd="0" presId="urn:microsoft.com/office/officeart/2005/8/layout/radial6"/>
    <dgm:cxn modelId="{6FE46DC4-622E-46C9-A267-DF57E9810D39}" type="presParOf" srcId="{E30BF159-4029-4648-9BF8-8445BC8F2A1D}" destId="{21FA1166-A2E2-4BAD-99F8-0A4720118620}" srcOrd="3" destOrd="0" presId="urn:microsoft.com/office/officeart/2005/8/layout/radial6"/>
    <dgm:cxn modelId="{C3CAF999-CB69-4343-AB9F-F31574AEA074}" type="presParOf" srcId="{E30BF159-4029-4648-9BF8-8445BC8F2A1D}" destId="{17EEAD3F-CEA1-4AB6-B7E6-0AA5CD51B45F}" srcOrd="4" destOrd="0" presId="urn:microsoft.com/office/officeart/2005/8/layout/radial6"/>
    <dgm:cxn modelId="{A1F90C17-E3B6-4EB0-9A24-F121AF4C724B}" type="presParOf" srcId="{E30BF159-4029-4648-9BF8-8445BC8F2A1D}" destId="{285E77BF-E5B4-4082-B555-E33D65D2641B}" srcOrd="5" destOrd="0" presId="urn:microsoft.com/office/officeart/2005/8/layout/radial6"/>
    <dgm:cxn modelId="{14D263C4-21FE-4CAA-933E-3BA1BF856A1B}" type="presParOf" srcId="{E30BF159-4029-4648-9BF8-8445BC8F2A1D}" destId="{54D0FB16-F614-4EAC-B736-A1C301C18DB7}" srcOrd="6" destOrd="0" presId="urn:microsoft.com/office/officeart/2005/8/layout/radial6"/>
    <dgm:cxn modelId="{8D2AB856-62CA-4889-AAF8-8F592262E4E2}" type="presParOf" srcId="{E30BF159-4029-4648-9BF8-8445BC8F2A1D}" destId="{594A901E-B708-42F8-AC36-2E8D043AD651}" srcOrd="7" destOrd="0" presId="urn:microsoft.com/office/officeart/2005/8/layout/radial6"/>
    <dgm:cxn modelId="{60D61B93-BAC7-461F-BDD1-50C7C58190B1}" type="presParOf" srcId="{E30BF159-4029-4648-9BF8-8445BC8F2A1D}" destId="{D5B2B4BA-1F65-4324-B1C3-F74452E5E9B7}" srcOrd="8" destOrd="0" presId="urn:microsoft.com/office/officeart/2005/8/layout/radial6"/>
    <dgm:cxn modelId="{2F7AF779-35E6-4C07-98BF-E587CC5500F0}" type="presParOf" srcId="{E30BF159-4029-4648-9BF8-8445BC8F2A1D}" destId="{283413AE-114A-466D-BB24-5EFCA12810B7}" srcOrd="9" destOrd="0" presId="urn:microsoft.com/office/officeart/2005/8/layout/radial6"/>
    <dgm:cxn modelId="{B079D5C3-DE8A-4343-9E62-D312BF5E07C6}" type="presParOf" srcId="{E30BF159-4029-4648-9BF8-8445BC8F2A1D}" destId="{09BB7EA6-D458-4789-A48B-7D01D94DF8F2}" srcOrd="10" destOrd="0" presId="urn:microsoft.com/office/officeart/2005/8/layout/radial6"/>
    <dgm:cxn modelId="{2696A315-D2B1-4432-91A5-0BAD0E518B82}" type="presParOf" srcId="{E30BF159-4029-4648-9BF8-8445BC8F2A1D}" destId="{B13564EA-941D-4D3B-887C-281835949C6F}" srcOrd="11" destOrd="0" presId="urn:microsoft.com/office/officeart/2005/8/layout/radial6"/>
    <dgm:cxn modelId="{0EFD2851-5590-41DA-BF9C-9373AF717182}" type="presParOf" srcId="{E30BF159-4029-4648-9BF8-8445BC8F2A1D}" destId="{E3EF16E0-1C12-469D-ADF4-8F21C7B9C2CC}" srcOrd="12" destOrd="0" presId="urn:microsoft.com/office/officeart/2005/8/layout/radial6"/>
    <dgm:cxn modelId="{0D6C5ACA-E8B7-40F6-AF33-6E83E280363E}" type="presParOf" srcId="{E30BF159-4029-4648-9BF8-8445BC8F2A1D}" destId="{BA2A226C-B2F6-401A-9439-C5A6834C7CF1}" srcOrd="13" destOrd="0" presId="urn:microsoft.com/office/officeart/2005/8/layout/radial6"/>
    <dgm:cxn modelId="{D740A00E-032B-47B6-8743-16235125C8C3}" type="presParOf" srcId="{E30BF159-4029-4648-9BF8-8445BC8F2A1D}" destId="{15B2E45E-79FA-4E23-83A7-B08F5338C2E0}" srcOrd="14" destOrd="0" presId="urn:microsoft.com/office/officeart/2005/8/layout/radial6"/>
    <dgm:cxn modelId="{AC6D8933-C5CF-449E-B317-8FC522BB7327}" type="presParOf" srcId="{E30BF159-4029-4648-9BF8-8445BC8F2A1D}" destId="{DAD69A8B-C595-4E89-B612-8FB29994A714}" srcOrd="15" destOrd="0" presId="urn:microsoft.com/office/officeart/2005/8/layout/radial6"/>
    <dgm:cxn modelId="{A53CB27D-5B00-4064-BEF2-C5CB2537277D}" type="presParOf" srcId="{E30BF159-4029-4648-9BF8-8445BC8F2A1D}" destId="{F1985B5E-C9BC-4813-98D5-2744734423CA}" srcOrd="16" destOrd="0" presId="urn:microsoft.com/office/officeart/2005/8/layout/radial6"/>
    <dgm:cxn modelId="{A27EFA16-3844-4A48-858C-CD4FF0025BB6}" type="presParOf" srcId="{E30BF159-4029-4648-9BF8-8445BC8F2A1D}" destId="{487260DF-A5F0-4DDE-936D-3338D612D52B}" srcOrd="17" destOrd="0" presId="urn:microsoft.com/office/officeart/2005/8/layout/radial6"/>
    <dgm:cxn modelId="{F3DBB353-6FE2-416C-96F3-DDFFB7D98F7F}" type="presParOf" srcId="{E30BF159-4029-4648-9BF8-8445BC8F2A1D}" destId="{563E029A-0333-4208-80AD-239EA65CA64F}" srcOrd="18" destOrd="0" presId="urn:microsoft.com/office/officeart/2005/8/layout/radial6"/>
    <dgm:cxn modelId="{28142361-156F-4B2A-A599-053D7F762C8A}" type="presParOf" srcId="{E30BF159-4029-4648-9BF8-8445BC8F2A1D}" destId="{E869BED6-27B0-40ED-AEC2-B1E728CA32D7}" srcOrd="19" destOrd="0" presId="urn:microsoft.com/office/officeart/2005/8/layout/radial6"/>
    <dgm:cxn modelId="{FBDC5130-5578-4A82-9CCA-32D848614505}" type="presParOf" srcId="{E30BF159-4029-4648-9BF8-8445BC8F2A1D}" destId="{219555A5-9BDE-4AC7-9382-0D66DD8D0CC5}" srcOrd="20" destOrd="0" presId="urn:microsoft.com/office/officeart/2005/8/layout/radial6"/>
    <dgm:cxn modelId="{D323AE88-6C80-4CA5-93A4-34C9FFFD89F2}" type="presParOf" srcId="{E30BF159-4029-4648-9BF8-8445BC8F2A1D}" destId="{43749470-8F10-4F61-A8B4-63D836B2727F}" srcOrd="21" destOrd="0" presId="urn:microsoft.com/office/officeart/2005/8/layout/radial6"/>
    <dgm:cxn modelId="{9D7D74D8-AB7C-4D2D-B98C-F93A03F97926}" type="presParOf" srcId="{E30BF159-4029-4648-9BF8-8445BC8F2A1D}" destId="{C670650A-2DF6-4A13-9D87-C70A00AF427E}" srcOrd="22" destOrd="0" presId="urn:microsoft.com/office/officeart/2005/8/layout/radial6"/>
    <dgm:cxn modelId="{92612183-ED3F-4A54-868C-2C8C5BBBD238}" type="presParOf" srcId="{E30BF159-4029-4648-9BF8-8445BC8F2A1D}" destId="{BE8E367D-825D-4C98-B934-806A34CE9702}" srcOrd="23" destOrd="0" presId="urn:microsoft.com/office/officeart/2005/8/layout/radial6"/>
    <dgm:cxn modelId="{DBE5C209-A8C2-4985-A12A-10086AF46B2E}" type="presParOf" srcId="{E30BF159-4029-4648-9BF8-8445BC8F2A1D}" destId="{9CD7842D-5A5B-4C17-881A-88E8479155C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D5F3DB-7A2D-4C13-A256-FB63765AF15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592F9DF-B3A3-49CC-95BB-5B33FD159285}" type="pres">
      <dgm:prSet presAssocID="{26D5F3DB-7A2D-4C13-A256-FB63765AF1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A707A0-E299-4423-BE96-EC42BA9EC061}" type="presOf" srcId="{26D5F3DB-7A2D-4C13-A256-FB63765AF154}" destId="{E592F9DF-B3A3-49CC-95BB-5B33FD159285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068B7-A358-4BF8-8383-C7A081A67E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07F4CDA-4836-4C8B-A8C7-404BAB008309}">
      <dgm:prSet phldrT="[文字]"/>
      <dgm:spPr/>
      <dgm:t>
        <a:bodyPr/>
        <a:lstStyle/>
        <a:p>
          <a:r>
            <a:rPr lang="zh-TW" altLang="en-US" dirty="0" smtClean="0"/>
            <a:t>國外進口原料 </a:t>
          </a:r>
          <a:r>
            <a:rPr lang="en-US" altLang="en-US" dirty="0" smtClean="0"/>
            <a:t>– RoHS/ Reach/ UL </a:t>
          </a:r>
          <a:r>
            <a:rPr lang="zh-TW" altLang="en-US" dirty="0" smtClean="0"/>
            <a:t>防火料</a:t>
          </a:r>
          <a:r>
            <a:rPr lang="en-US" altLang="zh-TW" dirty="0" smtClean="0"/>
            <a:t>/</a:t>
          </a:r>
          <a:r>
            <a:rPr lang="zh-TW" altLang="en-US" dirty="0" smtClean="0"/>
            <a:t> 醫療級 </a:t>
          </a:r>
          <a:endParaRPr lang="zh-TW" altLang="en-US" dirty="0"/>
        </a:p>
      </dgm:t>
    </dgm:pt>
    <dgm:pt modelId="{1F1909A3-F702-4FAE-A23D-08C295062093}" type="parTrans" cxnId="{9D11172A-D4DA-4EC8-99F1-676C75809693}">
      <dgm:prSet/>
      <dgm:spPr/>
      <dgm:t>
        <a:bodyPr/>
        <a:lstStyle/>
        <a:p>
          <a:endParaRPr lang="zh-TW" altLang="en-US"/>
        </a:p>
      </dgm:t>
    </dgm:pt>
    <dgm:pt modelId="{E7B95C36-6503-48BC-98F8-5C9BF9746425}" type="sibTrans" cxnId="{9D11172A-D4DA-4EC8-99F1-676C75809693}">
      <dgm:prSet/>
      <dgm:spPr/>
      <dgm:t>
        <a:bodyPr/>
        <a:lstStyle/>
        <a:p>
          <a:endParaRPr lang="zh-TW" altLang="en-US"/>
        </a:p>
      </dgm:t>
    </dgm:pt>
    <dgm:pt modelId="{440998F2-C780-4BAE-AC0E-0379F5BB4E1B}">
      <dgm:prSet phldrT="[文字]"/>
      <dgm:spPr/>
      <dgm:t>
        <a:bodyPr/>
        <a:lstStyle/>
        <a:p>
          <a:r>
            <a:rPr lang="zh-TW" altLang="en-US" dirty="0" smtClean="0"/>
            <a:t>產品多元</a:t>
          </a:r>
          <a:r>
            <a:rPr lang="en-US" altLang="zh-TW" dirty="0" smtClean="0"/>
            <a:t>, </a:t>
          </a:r>
          <a:r>
            <a:rPr lang="zh-TW" altLang="en-US" dirty="0" smtClean="0"/>
            <a:t>因應不同產業需求</a:t>
          </a:r>
          <a:endParaRPr lang="zh-TW" altLang="en-US" dirty="0"/>
        </a:p>
      </dgm:t>
    </dgm:pt>
    <dgm:pt modelId="{64FE4CB7-22F4-454B-87D1-A256759AF06C}" type="parTrans" cxnId="{548C2CED-AAA4-405C-AC96-ABFA4806CD0E}">
      <dgm:prSet/>
      <dgm:spPr/>
      <dgm:t>
        <a:bodyPr/>
        <a:lstStyle/>
        <a:p>
          <a:endParaRPr lang="zh-TW" altLang="en-US"/>
        </a:p>
      </dgm:t>
    </dgm:pt>
    <dgm:pt modelId="{B01775AB-7FBA-437A-A6BC-A6B530313040}" type="sibTrans" cxnId="{548C2CED-AAA4-405C-AC96-ABFA4806CD0E}">
      <dgm:prSet/>
      <dgm:spPr/>
      <dgm:t>
        <a:bodyPr/>
        <a:lstStyle/>
        <a:p>
          <a:endParaRPr lang="zh-TW" altLang="en-US"/>
        </a:p>
      </dgm:t>
    </dgm:pt>
    <dgm:pt modelId="{005138B9-5059-412D-BBEE-3471DD8D6A6A}">
      <dgm:prSet phldrT="[文字]"/>
      <dgm:spPr/>
      <dgm:t>
        <a:bodyPr/>
        <a:lstStyle/>
        <a:p>
          <a:r>
            <a:rPr lang="zh-TW" altLang="en-US" dirty="0" smtClean="0"/>
            <a:t>重誠信</a:t>
          </a:r>
          <a:r>
            <a:rPr lang="en-US" altLang="zh-TW" dirty="0" smtClean="0"/>
            <a:t>,</a:t>
          </a:r>
          <a:r>
            <a:rPr lang="zh-TW" altLang="en-US" dirty="0" smtClean="0"/>
            <a:t> 不混雜料</a:t>
          </a:r>
          <a:endParaRPr lang="zh-TW" altLang="en-US" dirty="0"/>
        </a:p>
      </dgm:t>
    </dgm:pt>
    <dgm:pt modelId="{81048A4B-97EC-41F2-9CF9-B9D9E8EEEDA0}" type="parTrans" cxnId="{4A0C8E1C-B8B9-4B56-825F-1AF3BD62370D}">
      <dgm:prSet/>
      <dgm:spPr/>
      <dgm:t>
        <a:bodyPr/>
        <a:lstStyle/>
        <a:p>
          <a:endParaRPr lang="zh-TW" altLang="en-US"/>
        </a:p>
      </dgm:t>
    </dgm:pt>
    <dgm:pt modelId="{67237346-74A8-488C-88CE-7F4030FA8D41}" type="sibTrans" cxnId="{4A0C8E1C-B8B9-4B56-825F-1AF3BD62370D}">
      <dgm:prSet/>
      <dgm:spPr/>
      <dgm:t>
        <a:bodyPr/>
        <a:lstStyle/>
        <a:p>
          <a:endParaRPr lang="zh-TW" altLang="en-US"/>
        </a:p>
      </dgm:t>
    </dgm:pt>
    <dgm:pt modelId="{8EA7ACFA-F1C5-4555-837B-F1A928AF81E4}">
      <dgm:prSet/>
      <dgm:spPr/>
      <dgm:t>
        <a:bodyPr/>
        <a:lstStyle/>
        <a:p>
          <a:r>
            <a:rPr lang="en-US" altLang="en-US" dirty="0" smtClean="0"/>
            <a:t>100%</a:t>
          </a:r>
          <a:r>
            <a:rPr lang="zh-TW" altLang="en-US" dirty="0" smtClean="0"/>
            <a:t>全檢</a:t>
          </a:r>
          <a:r>
            <a:rPr lang="en-US" altLang="zh-TW" dirty="0" smtClean="0"/>
            <a:t>,</a:t>
          </a:r>
          <a:r>
            <a:rPr lang="zh-TW" altLang="en-US" dirty="0" smtClean="0"/>
            <a:t> 每小時線上巡檢</a:t>
          </a:r>
          <a:endParaRPr lang="zh-TW" altLang="en-US" dirty="0"/>
        </a:p>
      </dgm:t>
    </dgm:pt>
    <dgm:pt modelId="{E3257A85-99C6-461F-BA89-7353BAEA4288}" type="parTrans" cxnId="{53D434D3-5D39-4B87-AE6D-D3269F0BCD8C}">
      <dgm:prSet/>
      <dgm:spPr/>
      <dgm:t>
        <a:bodyPr/>
        <a:lstStyle/>
        <a:p>
          <a:endParaRPr lang="zh-TW" altLang="en-US"/>
        </a:p>
      </dgm:t>
    </dgm:pt>
    <dgm:pt modelId="{AE74F281-FE51-4C14-94D5-28A645ED890B}" type="sibTrans" cxnId="{53D434D3-5D39-4B87-AE6D-D3269F0BCD8C}">
      <dgm:prSet/>
      <dgm:spPr/>
      <dgm:t>
        <a:bodyPr/>
        <a:lstStyle/>
        <a:p>
          <a:endParaRPr lang="zh-TW" altLang="en-US"/>
        </a:p>
      </dgm:t>
    </dgm:pt>
    <dgm:pt modelId="{96532C06-2343-44EC-889B-A4884B560F4B}">
      <dgm:prSet/>
      <dgm:spPr/>
      <dgm:t>
        <a:bodyPr/>
        <a:lstStyle/>
        <a:p>
          <a:r>
            <a:rPr lang="zh-TW" altLang="en-US" smtClean="0"/>
            <a:t>測試儀器齊全</a:t>
          </a:r>
          <a:endParaRPr lang="zh-TW" altLang="en-US"/>
        </a:p>
      </dgm:t>
    </dgm:pt>
    <dgm:pt modelId="{9AE23B40-617E-4560-8D23-7F2C76CBC4C7}" type="parTrans" cxnId="{52130D71-0FD9-47DF-9917-A508D3286625}">
      <dgm:prSet/>
      <dgm:spPr/>
      <dgm:t>
        <a:bodyPr/>
        <a:lstStyle/>
        <a:p>
          <a:endParaRPr lang="zh-TW" altLang="en-US"/>
        </a:p>
      </dgm:t>
    </dgm:pt>
    <dgm:pt modelId="{313DA98B-05C1-455B-9CBE-E10CF4012840}" type="sibTrans" cxnId="{52130D71-0FD9-47DF-9917-A508D3286625}">
      <dgm:prSet/>
      <dgm:spPr/>
      <dgm:t>
        <a:bodyPr/>
        <a:lstStyle/>
        <a:p>
          <a:endParaRPr lang="zh-TW" altLang="en-US"/>
        </a:p>
      </dgm:t>
    </dgm:pt>
    <dgm:pt modelId="{7F527831-5765-4392-BF53-17AEA676A6E3}">
      <dgm:prSet/>
      <dgm:spPr/>
      <dgm:t>
        <a:bodyPr/>
        <a:lstStyle/>
        <a:p>
          <a:r>
            <a:rPr lang="zh-TW" altLang="en-US" smtClean="0"/>
            <a:t>荷重曲線測量機</a:t>
          </a:r>
          <a:r>
            <a:rPr lang="en-US" altLang="en-US" smtClean="0"/>
            <a:t>/ </a:t>
          </a:r>
          <a:r>
            <a:rPr lang="zh-TW" altLang="en-US" smtClean="0"/>
            <a:t>耐磨機 </a:t>
          </a:r>
          <a:r>
            <a:rPr lang="en-US" altLang="en-US" smtClean="0"/>
            <a:t>RCA/ 2.5D &amp; 3D</a:t>
          </a:r>
          <a:r>
            <a:rPr lang="zh-TW" altLang="en-US" smtClean="0"/>
            <a:t>檢測儀</a:t>
          </a:r>
          <a:r>
            <a:rPr lang="en-US" altLang="en-US" smtClean="0"/>
            <a:t>/ </a:t>
          </a:r>
          <a:r>
            <a:rPr lang="zh-TW" altLang="en-US" smtClean="0"/>
            <a:t>壽命測試機</a:t>
          </a:r>
          <a:endParaRPr lang="zh-TW" altLang="en-US"/>
        </a:p>
      </dgm:t>
    </dgm:pt>
    <dgm:pt modelId="{7274C199-9C6D-4CB7-9342-E17BDABF368F}" type="parTrans" cxnId="{31CDB0D9-8A59-48B0-81D2-82FC0B815FB1}">
      <dgm:prSet/>
      <dgm:spPr/>
      <dgm:t>
        <a:bodyPr/>
        <a:lstStyle/>
        <a:p>
          <a:endParaRPr lang="zh-TW" altLang="en-US"/>
        </a:p>
      </dgm:t>
    </dgm:pt>
    <dgm:pt modelId="{DBDF6DBD-0308-4742-9A01-A4089A9AEC45}" type="sibTrans" cxnId="{31CDB0D9-8A59-48B0-81D2-82FC0B815FB1}">
      <dgm:prSet/>
      <dgm:spPr/>
      <dgm:t>
        <a:bodyPr/>
        <a:lstStyle/>
        <a:p>
          <a:endParaRPr lang="zh-TW" altLang="en-US"/>
        </a:p>
      </dgm:t>
    </dgm:pt>
    <dgm:pt modelId="{9FA73F17-81F1-468F-94F2-9708937597D3}">
      <dgm:prSet/>
      <dgm:spPr/>
      <dgm:t>
        <a:bodyPr/>
        <a:lstStyle/>
        <a:p>
          <a:r>
            <a:rPr lang="zh-TW" altLang="en-US" dirty="0" smtClean="0"/>
            <a:t>低起訂量可接受</a:t>
          </a:r>
          <a:endParaRPr lang="zh-TW" altLang="en-US" dirty="0"/>
        </a:p>
      </dgm:t>
    </dgm:pt>
    <dgm:pt modelId="{4042482E-06BA-4B8C-85E4-E83F5FA66439}" type="parTrans" cxnId="{27358877-F6E4-496A-9A8E-916FBFD46ADB}">
      <dgm:prSet/>
      <dgm:spPr/>
      <dgm:t>
        <a:bodyPr/>
        <a:lstStyle/>
        <a:p>
          <a:endParaRPr lang="zh-TW" altLang="en-US"/>
        </a:p>
      </dgm:t>
    </dgm:pt>
    <dgm:pt modelId="{1A731E27-F6D1-45CC-9767-4DBA75AA54DC}" type="sibTrans" cxnId="{27358877-F6E4-496A-9A8E-916FBFD46ADB}">
      <dgm:prSet/>
      <dgm:spPr/>
      <dgm:t>
        <a:bodyPr/>
        <a:lstStyle/>
        <a:p>
          <a:endParaRPr lang="zh-TW" altLang="en-US"/>
        </a:p>
      </dgm:t>
    </dgm:pt>
    <dgm:pt modelId="{2565A198-B083-4B0D-B2C3-9697B60378F7}">
      <dgm:prSet/>
      <dgm:spPr/>
      <dgm:t>
        <a:bodyPr/>
        <a:lstStyle/>
        <a:p>
          <a:r>
            <a:rPr lang="zh-TW" altLang="en-US" dirty="0" smtClean="0"/>
            <a:t>精細</a:t>
          </a:r>
          <a:r>
            <a:rPr lang="en-US" altLang="zh-TW" dirty="0" smtClean="0"/>
            <a:t>:</a:t>
          </a:r>
          <a:r>
            <a:rPr lang="zh-TW" altLang="en-US" dirty="0" smtClean="0"/>
            <a:t> 最小產品</a:t>
          </a:r>
          <a:r>
            <a:rPr lang="en-US" altLang="en-US" dirty="0" smtClean="0"/>
            <a:t>0.3MM</a:t>
          </a:r>
          <a:r>
            <a:rPr lang="zh-TW" altLang="en-US" dirty="0" smtClean="0"/>
            <a:t>寬</a:t>
          </a:r>
          <a:endParaRPr lang="zh-TW" altLang="en-US" dirty="0"/>
        </a:p>
      </dgm:t>
    </dgm:pt>
    <dgm:pt modelId="{82C3EFAE-9EA8-4659-925D-17CC4802F6D8}" type="parTrans" cxnId="{01323ADF-16D5-4715-8415-716899EC21C7}">
      <dgm:prSet/>
      <dgm:spPr/>
      <dgm:t>
        <a:bodyPr/>
        <a:lstStyle/>
        <a:p>
          <a:endParaRPr lang="zh-TW" altLang="en-US"/>
        </a:p>
      </dgm:t>
    </dgm:pt>
    <dgm:pt modelId="{248F541F-A513-4662-9BA5-F80671ED1712}" type="sibTrans" cxnId="{01323ADF-16D5-4715-8415-716899EC21C7}">
      <dgm:prSet/>
      <dgm:spPr/>
      <dgm:t>
        <a:bodyPr/>
        <a:lstStyle/>
        <a:p>
          <a:endParaRPr lang="zh-TW" altLang="en-US"/>
        </a:p>
      </dgm:t>
    </dgm:pt>
    <dgm:pt modelId="{EA47CDDC-1094-4F13-A4EC-EBF9D2DC31C4}">
      <dgm:prSet/>
      <dgm:spPr/>
      <dgm:t>
        <a:bodyPr/>
        <a:lstStyle/>
        <a:p>
          <a:r>
            <a:rPr lang="zh-TW" altLang="en-US" dirty="0" smtClean="0"/>
            <a:t>交期彈性</a:t>
          </a:r>
          <a:r>
            <a:rPr lang="en-US" altLang="zh-TW" dirty="0" smtClean="0"/>
            <a:t>: </a:t>
          </a:r>
          <a:r>
            <a:rPr lang="zh-TW" altLang="en-US" dirty="0" smtClean="0"/>
            <a:t>可因應客人需求</a:t>
          </a:r>
          <a:endParaRPr lang="zh-TW" altLang="en-US" dirty="0"/>
        </a:p>
      </dgm:t>
    </dgm:pt>
    <dgm:pt modelId="{1DD57105-DACE-495E-96CB-17B9ACF63454}" type="parTrans" cxnId="{064BD5C9-22E4-4503-948F-ACAAA3CA1AD7}">
      <dgm:prSet/>
      <dgm:spPr/>
      <dgm:t>
        <a:bodyPr/>
        <a:lstStyle/>
        <a:p>
          <a:endParaRPr lang="zh-TW" altLang="en-US"/>
        </a:p>
      </dgm:t>
    </dgm:pt>
    <dgm:pt modelId="{26CB3FB0-466D-44E4-822E-F681C1CE8E91}" type="sibTrans" cxnId="{064BD5C9-22E4-4503-948F-ACAAA3CA1AD7}">
      <dgm:prSet/>
      <dgm:spPr/>
      <dgm:t>
        <a:bodyPr/>
        <a:lstStyle/>
        <a:p>
          <a:endParaRPr lang="zh-TW" altLang="en-US"/>
        </a:p>
      </dgm:t>
    </dgm:pt>
    <dgm:pt modelId="{19A8C6D1-081C-4FB3-98B4-908048D5F303}">
      <dgm:prSet/>
      <dgm:spPr/>
      <dgm:t>
        <a:bodyPr/>
        <a:lstStyle/>
        <a:p>
          <a:r>
            <a:rPr lang="zh-TW" altLang="en-US" dirty="0" smtClean="0"/>
            <a:t>重風險評估 </a:t>
          </a:r>
          <a:r>
            <a:rPr lang="en-US" altLang="zh-TW" dirty="0" smtClean="0"/>
            <a:t>–</a:t>
          </a:r>
          <a:r>
            <a:rPr lang="zh-TW" altLang="en-US" dirty="0" smtClean="0"/>
            <a:t> 模具設計</a:t>
          </a:r>
          <a:endParaRPr lang="zh-TW" altLang="en-US" dirty="0"/>
        </a:p>
      </dgm:t>
    </dgm:pt>
    <dgm:pt modelId="{57635885-42A8-4BA1-B56A-A9223085F725}" type="parTrans" cxnId="{BD2F1A83-E855-4BD7-A785-C3DF463AE5B9}">
      <dgm:prSet/>
      <dgm:spPr/>
      <dgm:t>
        <a:bodyPr/>
        <a:lstStyle/>
        <a:p>
          <a:endParaRPr lang="zh-TW" altLang="en-US"/>
        </a:p>
      </dgm:t>
    </dgm:pt>
    <dgm:pt modelId="{07416E39-5BC8-426D-B827-61C270AE20D1}" type="sibTrans" cxnId="{BD2F1A83-E855-4BD7-A785-C3DF463AE5B9}">
      <dgm:prSet/>
      <dgm:spPr/>
      <dgm:t>
        <a:bodyPr/>
        <a:lstStyle/>
        <a:p>
          <a:endParaRPr lang="zh-TW" altLang="en-US"/>
        </a:p>
      </dgm:t>
    </dgm:pt>
    <dgm:pt modelId="{D16C3694-E4A2-4BA7-9802-D6BD6320DD5E}" type="pres">
      <dgm:prSet presAssocID="{423068B7-A358-4BF8-8383-C7A081A67E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7B4B3EF-C6B7-48BF-AE71-45E279D9DD90}" type="pres">
      <dgm:prSet presAssocID="{207F4CDA-4836-4C8B-A8C7-404BAB0083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75DF1F-1826-4316-B21E-BC2E6C3C2388}" type="pres">
      <dgm:prSet presAssocID="{E7B95C36-6503-48BC-98F8-5C9BF9746425}" presName="sibTrans" presStyleCnt="0"/>
      <dgm:spPr/>
    </dgm:pt>
    <dgm:pt modelId="{5207010E-9AC7-4478-A1F2-3C52E328D577}" type="pres">
      <dgm:prSet presAssocID="{8EA7ACFA-F1C5-4555-837B-F1A928AF81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A5DBB8-9D92-4C44-AD38-99401FD77144}" type="pres">
      <dgm:prSet presAssocID="{AE74F281-FE51-4C14-94D5-28A645ED890B}" presName="sibTrans" presStyleCnt="0"/>
      <dgm:spPr/>
    </dgm:pt>
    <dgm:pt modelId="{55681445-EC33-486F-9B2A-99D1836A4020}" type="pres">
      <dgm:prSet presAssocID="{96532C06-2343-44EC-889B-A4884B560F4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7D18C-FEE6-4651-AAF2-6947E4AB8885}" type="pres">
      <dgm:prSet presAssocID="{313DA98B-05C1-455B-9CBE-E10CF4012840}" presName="sibTrans" presStyleCnt="0"/>
      <dgm:spPr/>
    </dgm:pt>
    <dgm:pt modelId="{F7A9A44C-DA94-4DA9-9514-7EA174D1297F}" type="pres">
      <dgm:prSet presAssocID="{9FA73F17-81F1-468F-94F2-9708937597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C2922-0F54-4402-B14B-64DE795E0FA0}" type="pres">
      <dgm:prSet presAssocID="{1A731E27-F6D1-45CC-9767-4DBA75AA54DC}" presName="sibTrans" presStyleCnt="0"/>
      <dgm:spPr/>
    </dgm:pt>
    <dgm:pt modelId="{891F80D8-5195-4EF5-82C3-B93AE3763FF7}" type="pres">
      <dgm:prSet presAssocID="{2565A198-B083-4B0D-B2C3-9697B60378F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0D6A0A-EFED-469B-B673-013125B74C67}" type="pres">
      <dgm:prSet presAssocID="{248F541F-A513-4662-9BA5-F80671ED1712}" presName="sibTrans" presStyleCnt="0"/>
      <dgm:spPr/>
    </dgm:pt>
    <dgm:pt modelId="{7FE08B5F-9315-4D26-96B4-F6CCC39223CF}" type="pres">
      <dgm:prSet presAssocID="{EA47CDDC-1094-4F13-A4EC-EBF9D2DC31C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052387-1D03-4198-B0A7-AE1A4F33EA28}" type="pres">
      <dgm:prSet presAssocID="{26CB3FB0-466D-44E4-822E-F681C1CE8E91}" presName="sibTrans" presStyleCnt="0"/>
      <dgm:spPr/>
    </dgm:pt>
    <dgm:pt modelId="{42C8282C-7698-4973-8402-25AB565FB972}" type="pres">
      <dgm:prSet presAssocID="{19A8C6D1-081C-4FB3-98B4-908048D5F30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7549B1-172A-4393-A816-A7AEE8115E4C}" type="pres">
      <dgm:prSet presAssocID="{07416E39-5BC8-426D-B827-61C270AE20D1}" presName="sibTrans" presStyleCnt="0"/>
      <dgm:spPr/>
    </dgm:pt>
    <dgm:pt modelId="{90DBD65B-038F-4241-AF7C-A8E9606394AE}" type="pres">
      <dgm:prSet presAssocID="{440998F2-C780-4BAE-AC0E-0379F5BB4E1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8F8090-AA96-4B66-B1CA-24E83ED396D4}" type="pres">
      <dgm:prSet presAssocID="{B01775AB-7FBA-437A-A6BC-A6B530313040}" presName="sibTrans" presStyleCnt="0"/>
      <dgm:spPr/>
    </dgm:pt>
    <dgm:pt modelId="{C1CE1EDE-317D-495C-AF88-F82D9640A9E0}" type="pres">
      <dgm:prSet presAssocID="{005138B9-5059-412D-BBEE-3471DD8D6A6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6074592-99DA-487A-8EF3-6048C11BDCF1}" type="presOf" srcId="{005138B9-5059-412D-BBEE-3471DD8D6A6A}" destId="{C1CE1EDE-317D-495C-AF88-F82D9640A9E0}" srcOrd="0" destOrd="0" presId="urn:microsoft.com/office/officeart/2005/8/layout/default"/>
    <dgm:cxn modelId="{BD2F1A83-E855-4BD7-A785-C3DF463AE5B9}" srcId="{423068B7-A358-4BF8-8383-C7A081A67EB4}" destId="{19A8C6D1-081C-4FB3-98B4-908048D5F303}" srcOrd="6" destOrd="0" parTransId="{57635885-42A8-4BA1-B56A-A9223085F725}" sibTransId="{07416E39-5BC8-426D-B827-61C270AE20D1}"/>
    <dgm:cxn modelId="{27358877-F6E4-496A-9A8E-916FBFD46ADB}" srcId="{423068B7-A358-4BF8-8383-C7A081A67EB4}" destId="{9FA73F17-81F1-468F-94F2-9708937597D3}" srcOrd="3" destOrd="0" parTransId="{4042482E-06BA-4B8C-85E4-E83F5FA66439}" sibTransId="{1A731E27-F6D1-45CC-9767-4DBA75AA54DC}"/>
    <dgm:cxn modelId="{DC2BA042-E3A8-499F-8CDE-A56741209BEA}" type="presOf" srcId="{EA47CDDC-1094-4F13-A4EC-EBF9D2DC31C4}" destId="{7FE08B5F-9315-4D26-96B4-F6CCC39223CF}" srcOrd="0" destOrd="0" presId="urn:microsoft.com/office/officeart/2005/8/layout/default"/>
    <dgm:cxn modelId="{3D42B5FA-4E93-420E-81F4-0B3AB564474B}" type="presOf" srcId="{9FA73F17-81F1-468F-94F2-9708937597D3}" destId="{F7A9A44C-DA94-4DA9-9514-7EA174D1297F}" srcOrd="0" destOrd="0" presId="urn:microsoft.com/office/officeart/2005/8/layout/default"/>
    <dgm:cxn modelId="{9D11172A-D4DA-4EC8-99F1-676C75809693}" srcId="{423068B7-A358-4BF8-8383-C7A081A67EB4}" destId="{207F4CDA-4836-4C8B-A8C7-404BAB008309}" srcOrd="0" destOrd="0" parTransId="{1F1909A3-F702-4FAE-A23D-08C295062093}" sibTransId="{E7B95C36-6503-48BC-98F8-5C9BF9746425}"/>
    <dgm:cxn modelId="{4A0C8E1C-B8B9-4B56-825F-1AF3BD62370D}" srcId="{423068B7-A358-4BF8-8383-C7A081A67EB4}" destId="{005138B9-5059-412D-BBEE-3471DD8D6A6A}" srcOrd="8" destOrd="0" parTransId="{81048A4B-97EC-41F2-9CF9-B9D9E8EEEDA0}" sibTransId="{67237346-74A8-488C-88CE-7F4030FA8D41}"/>
    <dgm:cxn modelId="{D55DBB5C-00AF-41C3-B67F-B81C03625B21}" type="presOf" srcId="{207F4CDA-4836-4C8B-A8C7-404BAB008309}" destId="{F7B4B3EF-C6B7-48BF-AE71-45E279D9DD90}" srcOrd="0" destOrd="0" presId="urn:microsoft.com/office/officeart/2005/8/layout/default"/>
    <dgm:cxn modelId="{52130D71-0FD9-47DF-9917-A508D3286625}" srcId="{423068B7-A358-4BF8-8383-C7A081A67EB4}" destId="{96532C06-2343-44EC-889B-A4884B560F4B}" srcOrd="2" destOrd="0" parTransId="{9AE23B40-617E-4560-8D23-7F2C76CBC4C7}" sibTransId="{313DA98B-05C1-455B-9CBE-E10CF4012840}"/>
    <dgm:cxn modelId="{064BD5C9-22E4-4503-948F-ACAAA3CA1AD7}" srcId="{423068B7-A358-4BF8-8383-C7A081A67EB4}" destId="{EA47CDDC-1094-4F13-A4EC-EBF9D2DC31C4}" srcOrd="5" destOrd="0" parTransId="{1DD57105-DACE-495E-96CB-17B9ACF63454}" sibTransId="{26CB3FB0-466D-44E4-822E-F681C1CE8E91}"/>
    <dgm:cxn modelId="{0984DF68-60B0-4774-8800-344AF2C548D3}" type="presOf" srcId="{8EA7ACFA-F1C5-4555-837B-F1A928AF81E4}" destId="{5207010E-9AC7-4478-A1F2-3C52E328D577}" srcOrd="0" destOrd="0" presId="urn:microsoft.com/office/officeart/2005/8/layout/default"/>
    <dgm:cxn modelId="{497C941A-B48D-4A0E-8437-1AFB898D5F00}" type="presOf" srcId="{440998F2-C780-4BAE-AC0E-0379F5BB4E1B}" destId="{90DBD65B-038F-4241-AF7C-A8E9606394AE}" srcOrd="0" destOrd="0" presId="urn:microsoft.com/office/officeart/2005/8/layout/default"/>
    <dgm:cxn modelId="{4B20322C-01D0-486C-B4A6-3C54096F6AB5}" type="presOf" srcId="{423068B7-A358-4BF8-8383-C7A081A67EB4}" destId="{D16C3694-E4A2-4BA7-9802-D6BD6320DD5E}" srcOrd="0" destOrd="0" presId="urn:microsoft.com/office/officeart/2005/8/layout/default"/>
    <dgm:cxn modelId="{53D434D3-5D39-4B87-AE6D-D3269F0BCD8C}" srcId="{423068B7-A358-4BF8-8383-C7A081A67EB4}" destId="{8EA7ACFA-F1C5-4555-837B-F1A928AF81E4}" srcOrd="1" destOrd="0" parTransId="{E3257A85-99C6-461F-BA89-7353BAEA4288}" sibTransId="{AE74F281-FE51-4C14-94D5-28A645ED890B}"/>
    <dgm:cxn modelId="{24B8C746-3927-4075-9297-3F3D2CBD25FC}" type="presOf" srcId="{2565A198-B083-4B0D-B2C3-9697B60378F7}" destId="{891F80D8-5195-4EF5-82C3-B93AE3763FF7}" srcOrd="0" destOrd="0" presId="urn:microsoft.com/office/officeart/2005/8/layout/default"/>
    <dgm:cxn modelId="{31CDB0D9-8A59-48B0-81D2-82FC0B815FB1}" srcId="{96532C06-2343-44EC-889B-A4884B560F4B}" destId="{7F527831-5765-4392-BF53-17AEA676A6E3}" srcOrd="0" destOrd="0" parTransId="{7274C199-9C6D-4CB7-9342-E17BDABF368F}" sibTransId="{DBDF6DBD-0308-4742-9A01-A4089A9AEC45}"/>
    <dgm:cxn modelId="{DEEDE198-4C34-4CA4-8B65-F6B888274B18}" type="presOf" srcId="{19A8C6D1-081C-4FB3-98B4-908048D5F303}" destId="{42C8282C-7698-4973-8402-25AB565FB972}" srcOrd="0" destOrd="0" presId="urn:microsoft.com/office/officeart/2005/8/layout/default"/>
    <dgm:cxn modelId="{830ABC57-5C1C-4BDC-92BC-8B968AE42E99}" type="presOf" srcId="{7F527831-5765-4392-BF53-17AEA676A6E3}" destId="{55681445-EC33-486F-9B2A-99D1836A4020}" srcOrd="0" destOrd="1" presId="urn:microsoft.com/office/officeart/2005/8/layout/default"/>
    <dgm:cxn modelId="{548C2CED-AAA4-405C-AC96-ABFA4806CD0E}" srcId="{423068B7-A358-4BF8-8383-C7A081A67EB4}" destId="{440998F2-C780-4BAE-AC0E-0379F5BB4E1B}" srcOrd="7" destOrd="0" parTransId="{64FE4CB7-22F4-454B-87D1-A256759AF06C}" sibTransId="{B01775AB-7FBA-437A-A6BC-A6B530313040}"/>
    <dgm:cxn modelId="{027B702D-B3B6-48E9-B326-1B8181BD7778}" type="presOf" srcId="{96532C06-2343-44EC-889B-A4884B560F4B}" destId="{55681445-EC33-486F-9B2A-99D1836A4020}" srcOrd="0" destOrd="0" presId="urn:microsoft.com/office/officeart/2005/8/layout/default"/>
    <dgm:cxn modelId="{01323ADF-16D5-4715-8415-716899EC21C7}" srcId="{423068B7-A358-4BF8-8383-C7A081A67EB4}" destId="{2565A198-B083-4B0D-B2C3-9697B60378F7}" srcOrd="4" destOrd="0" parTransId="{82C3EFAE-9EA8-4659-925D-17CC4802F6D8}" sibTransId="{248F541F-A513-4662-9BA5-F80671ED1712}"/>
    <dgm:cxn modelId="{858CE4C8-6CDD-4002-B883-F5726EA6D2EA}" type="presParOf" srcId="{D16C3694-E4A2-4BA7-9802-D6BD6320DD5E}" destId="{F7B4B3EF-C6B7-48BF-AE71-45E279D9DD90}" srcOrd="0" destOrd="0" presId="urn:microsoft.com/office/officeart/2005/8/layout/default"/>
    <dgm:cxn modelId="{2AABC18F-5F0E-40F1-9508-730808149CF7}" type="presParOf" srcId="{D16C3694-E4A2-4BA7-9802-D6BD6320DD5E}" destId="{0A75DF1F-1826-4316-B21E-BC2E6C3C2388}" srcOrd="1" destOrd="0" presId="urn:microsoft.com/office/officeart/2005/8/layout/default"/>
    <dgm:cxn modelId="{9C0EDD37-9C58-425B-B2EE-2403F5BEA3C6}" type="presParOf" srcId="{D16C3694-E4A2-4BA7-9802-D6BD6320DD5E}" destId="{5207010E-9AC7-4478-A1F2-3C52E328D577}" srcOrd="2" destOrd="0" presId="urn:microsoft.com/office/officeart/2005/8/layout/default"/>
    <dgm:cxn modelId="{EC176BE5-4147-4EDF-89E3-6A55E012FFF9}" type="presParOf" srcId="{D16C3694-E4A2-4BA7-9802-D6BD6320DD5E}" destId="{BEA5DBB8-9D92-4C44-AD38-99401FD77144}" srcOrd="3" destOrd="0" presId="urn:microsoft.com/office/officeart/2005/8/layout/default"/>
    <dgm:cxn modelId="{76CC2042-3BBB-49F4-9B01-1C5437CE7803}" type="presParOf" srcId="{D16C3694-E4A2-4BA7-9802-D6BD6320DD5E}" destId="{55681445-EC33-486F-9B2A-99D1836A4020}" srcOrd="4" destOrd="0" presId="urn:microsoft.com/office/officeart/2005/8/layout/default"/>
    <dgm:cxn modelId="{8973D23B-47C5-474D-A387-7BD6D021A370}" type="presParOf" srcId="{D16C3694-E4A2-4BA7-9802-D6BD6320DD5E}" destId="{4AE7D18C-FEE6-4651-AAF2-6947E4AB8885}" srcOrd="5" destOrd="0" presId="urn:microsoft.com/office/officeart/2005/8/layout/default"/>
    <dgm:cxn modelId="{389F32F1-115E-4715-83FA-B817DEDA3AB9}" type="presParOf" srcId="{D16C3694-E4A2-4BA7-9802-D6BD6320DD5E}" destId="{F7A9A44C-DA94-4DA9-9514-7EA174D1297F}" srcOrd="6" destOrd="0" presId="urn:microsoft.com/office/officeart/2005/8/layout/default"/>
    <dgm:cxn modelId="{A2578758-5C4E-4E87-8517-3C144CC7E6AF}" type="presParOf" srcId="{D16C3694-E4A2-4BA7-9802-D6BD6320DD5E}" destId="{5EBC2922-0F54-4402-B14B-64DE795E0FA0}" srcOrd="7" destOrd="0" presId="urn:microsoft.com/office/officeart/2005/8/layout/default"/>
    <dgm:cxn modelId="{BBB8B5CC-91C8-449D-AAEE-C12F4B334CDE}" type="presParOf" srcId="{D16C3694-E4A2-4BA7-9802-D6BD6320DD5E}" destId="{891F80D8-5195-4EF5-82C3-B93AE3763FF7}" srcOrd="8" destOrd="0" presId="urn:microsoft.com/office/officeart/2005/8/layout/default"/>
    <dgm:cxn modelId="{B4E9CE54-CFD2-4F3D-A62F-F68FB3FCCACB}" type="presParOf" srcId="{D16C3694-E4A2-4BA7-9802-D6BD6320DD5E}" destId="{D60D6A0A-EFED-469B-B673-013125B74C67}" srcOrd="9" destOrd="0" presId="urn:microsoft.com/office/officeart/2005/8/layout/default"/>
    <dgm:cxn modelId="{7312B9D4-91DC-493D-8EA7-FBC334D96C2B}" type="presParOf" srcId="{D16C3694-E4A2-4BA7-9802-D6BD6320DD5E}" destId="{7FE08B5F-9315-4D26-96B4-F6CCC39223CF}" srcOrd="10" destOrd="0" presId="urn:microsoft.com/office/officeart/2005/8/layout/default"/>
    <dgm:cxn modelId="{BA6B3BBD-83BD-471F-B581-BDDF5C4084B4}" type="presParOf" srcId="{D16C3694-E4A2-4BA7-9802-D6BD6320DD5E}" destId="{8F052387-1D03-4198-B0A7-AE1A4F33EA28}" srcOrd="11" destOrd="0" presId="urn:microsoft.com/office/officeart/2005/8/layout/default"/>
    <dgm:cxn modelId="{649958FC-11C3-40A8-BE7D-0C48B6E9125B}" type="presParOf" srcId="{D16C3694-E4A2-4BA7-9802-D6BD6320DD5E}" destId="{42C8282C-7698-4973-8402-25AB565FB972}" srcOrd="12" destOrd="0" presId="urn:microsoft.com/office/officeart/2005/8/layout/default"/>
    <dgm:cxn modelId="{A3422D81-1475-421E-941A-309467047072}" type="presParOf" srcId="{D16C3694-E4A2-4BA7-9802-D6BD6320DD5E}" destId="{4E7549B1-172A-4393-A816-A7AEE8115E4C}" srcOrd="13" destOrd="0" presId="urn:microsoft.com/office/officeart/2005/8/layout/default"/>
    <dgm:cxn modelId="{1DC8ACEC-D1B1-4FDB-B6B9-AD845ECBE23F}" type="presParOf" srcId="{D16C3694-E4A2-4BA7-9802-D6BD6320DD5E}" destId="{90DBD65B-038F-4241-AF7C-A8E9606394AE}" srcOrd="14" destOrd="0" presId="urn:microsoft.com/office/officeart/2005/8/layout/default"/>
    <dgm:cxn modelId="{CDFDBD88-2624-4344-BB80-D0F43F67CA42}" type="presParOf" srcId="{D16C3694-E4A2-4BA7-9802-D6BD6320DD5E}" destId="{838F8090-AA96-4B66-B1CA-24E83ED396D4}" srcOrd="15" destOrd="0" presId="urn:microsoft.com/office/officeart/2005/8/layout/default"/>
    <dgm:cxn modelId="{E712B939-A61C-4565-BD1E-B759D5AA05A8}" type="presParOf" srcId="{D16C3694-E4A2-4BA7-9802-D6BD6320DD5E}" destId="{C1CE1EDE-317D-495C-AF88-F82D9640A9E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942A0-4CCC-47AB-93C4-C8B372D12137}">
      <dsp:nvSpPr>
        <dsp:cNvPr id="0" name=""/>
        <dsp:cNvSpPr/>
      </dsp:nvSpPr>
      <dsp:spPr>
        <a:xfrm rot="5400000">
          <a:off x="-77646" y="77646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     </a:t>
          </a:r>
          <a:endParaRPr lang="zh-TW" altLang="en-US" sz="1600" kern="1200" dirty="0"/>
        </a:p>
      </dsp:txBody>
      <dsp:txXfrm rot="-5400000">
        <a:off x="0" y="181174"/>
        <a:ext cx="362348" cy="155292"/>
      </dsp:txXfrm>
    </dsp:sp>
    <dsp:sp modelId="{5AE3F6FC-983F-4B05-BDEF-C3ABFEEEDB22}">
      <dsp:nvSpPr>
        <dsp:cNvPr id="0" name=""/>
        <dsp:cNvSpPr/>
      </dsp:nvSpPr>
      <dsp:spPr>
        <a:xfrm rot="5400000">
          <a:off x="1668852" y="-1300795"/>
          <a:ext cx="336643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公司簡介</a:t>
          </a:r>
          <a:endParaRPr lang="zh-TW" altLang="en-US" sz="1600" kern="1200" dirty="0"/>
        </a:p>
      </dsp:txBody>
      <dsp:txXfrm rot="-5400000">
        <a:off x="362348" y="22143"/>
        <a:ext cx="2933217" cy="303775"/>
      </dsp:txXfrm>
    </dsp:sp>
    <dsp:sp modelId="{FF101A56-A047-495C-9CA8-3FB76A812AE2}">
      <dsp:nvSpPr>
        <dsp:cNvPr id="0" name=""/>
        <dsp:cNvSpPr/>
      </dsp:nvSpPr>
      <dsp:spPr>
        <a:xfrm rot="5400000">
          <a:off x="-77646" y="531226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634754"/>
        <a:ext cx="362348" cy="155292"/>
      </dsp:txXfrm>
    </dsp:sp>
    <dsp:sp modelId="{398DFE6F-3F53-4D84-8F00-CD75C1611A29}">
      <dsp:nvSpPr>
        <dsp:cNvPr id="0" name=""/>
        <dsp:cNvSpPr/>
      </dsp:nvSpPr>
      <dsp:spPr>
        <a:xfrm rot="5400000">
          <a:off x="1668941" y="-853012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公司組織圖</a:t>
          </a:r>
          <a:endParaRPr lang="zh-TW" altLang="en-US" sz="1600" kern="1200" dirty="0"/>
        </a:p>
      </dsp:txBody>
      <dsp:txXfrm rot="-5400000">
        <a:off x="362349" y="470005"/>
        <a:ext cx="2933226" cy="303616"/>
      </dsp:txXfrm>
    </dsp:sp>
    <dsp:sp modelId="{6F68448F-A42C-48F6-A5FF-BDD12F183A6D}">
      <dsp:nvSpPr>
        <dsp:cNvPr id="0" name=""/>
        <dsp:cNvSpPr/>
      </dsp:nvSpPr>
      <dsp:spPr>
        <a:xfrm rot="5400000">
          <a:off x="-77646" y="979097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1082625"/>
        <a:ext cx="362348" cy="155292"/>
      </dsp:txXfrm>
    </dsp:sp>
    <dsp:sp modelId="{C2AE1219-0D1F-4F72-BBE7-346857EF89EA}">
      <dsp:nvSpPr>
        <dsp:cNvPr id="0" name=""/>
        <dsp:cNvSpPr/>
      </dsp:nvSpPr>
      <dsp:spPr>
        <a:xfrm rot="5400000">
          <a:off x="1668941" y="-405140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常見的矽橡膠特性與種類</a:t>
          </a:r>
          <a:endParaRPr lang="zh-TW" altLang="en-US" sz="1600" kern="1200" dirty="0"/>
        </a:p>
      </dsp:txBody>
      <dsp:txXfrm rot="-5400000">
        <a:off x="362349" y="917877"/>
        <a:ext cx="2933226" cy="303616"/>
      </dsp:txXfrm>
    </dsp:sp>
    <dsp:sp modelId="{BF2C0479-5C83-4315-B2F5-0538CB67A627}">
      <dsp:nvSpPr>
        <dsp:cNvPr id="0" name=""/>
        <dsp:cNvSpPr/>
      </dsp:nvSpPr>
      <dsp:spPr>
        <a:xfrm rot="5400000">
          <a:off x="-77646" y="1426969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1530497"/>
        <a:ext cx="362348" cy="155292"/>
      </dsp:txXfrm>
    </dsp:sp>
    <dsp:sp modelId="{C47DD17B-DBE3-487C-9011-502B800E51C6}">
      <dsp:nvSpPr>
        <dsp:cNvPr id="0" name=""/>
        <dsp:cNvSpPr/>
      </dsp:nvSpPr>
      <dsp:spPr>
        <a:xfrm rot="5400000">
          <a:off x="1668941" y="42731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矽橡膠應用領域</a:t>
          </a:r>
          <a:endParaRPr lang="zh-TW" altLang="en-US" sz="1600" kern="1200" dirty="0"/>
        </a:p>
      </dsp:txBody>
      <dsp:txXfrm rot="-5400000">
        <a:off x="362349" y="1365749"/>
        <a:ext cx="2933226" cy="303616"/>
      </dsp:txXfrm>
    </dsp:sp>
    <dsp:sp modelId="{EC7E8ED9-FFD6-46FF-8CC4-FC64CAF91B5F}">
      <dsp:nvSpPr>
        <dsp:cNvPr id="0" name=""/>
        <dsp:cNvSpPr/>
      </dsp:nvSpPr>
      <dsp:spPr>
        <a:xfrm rot="5400000">
          <a:off x="-77646" y="1874841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1978369"/>
        <a:ext cx="362348" cy="155292"/>
      </dsp:txXfrm>
    </dsp:sp>
    <dsp:sp modelId="{FEB171D5-ABD2-456F-9D14-47B98971D5FF}">
      <dsp:nvSpPr>
        <dsp:cNvPr id="0" name=""/>
        <dsp:cNvSpPr/>
      </dsp:nvSpPr>
      <dsp:spPr>
        <a:xfrm rot="5400000">
          <a:off x="1668941" y="490603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產品介紹</a:t>
          </a:r>
          <a:endParaRPr lang="zh-TW" altLang="en-US" sz="1600" kern="1200" dirty="0"/>
        </a:p>
      </dsp:txBody>
      <dsp:txXfrm rot="-5400000">
        <a:off x="362349" y="1813621"/>
        <a:ext cx="2933226" cy="303616"/>
      </dsp:txXfrm>
    </dsp:sp>
    <dsp:sp modelId="{48C61DC6-A28D-4895-8433-6955B76B6399}">
      <dsp:nvSpPr>
        <dsp:cNvPr id="0" name=""/>
        <dsp:cNvSpPr/>
      </dsp:nvSpPr>
      <dsp:spPr>
        <a:xfrm rot="5400000">
          <a:off x="-77646" y="2322713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2426241"/>
        <a:ext cx="362348" cy="155292"/>
      </dsp:txXfrm>
    </dsp:sp>
    <dsp:sp modelId="{D7029FE9-57DB-4026-BE3A-15CEFC2137D9}">
      <dsp:nvSpPr>
        <dsp:cNvPr id="0" name=""/>
        <dsp:cNvSpPr/>
      </dsp:nvSpPr>
      <dsp:spPr>
        <a:xfrm rot="5400000">
          <a:off x="1668941" y="938475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客戶的群組類別</a:t>
          </a:r>
          <a:endParaRPr lang="zh-TW" altLang="en-US" sz="1600" kern="1200" dirty="0"/>
        </a:p>
      </dsp:txBody>
      <dsp:txXfrm rot="-5400000">
        <a:off x="362349" y="2261493"/>
        <a:ext cx="2933226" cy="303616"/>
      </dsp:txXfrm>
    </dsp:sp>
    <dsp:sp modelId="{C137C31E-B29D-46BB-9116-22E7D949311D}">
      <dsp:nvSpPr>
        <dsp:cNvPr id="0" name=""/>
        <dsp:cNvSpPr/>
      </dsp:nvSpPr>
      <dsp:spPr>
        <a:xfrm rot="5400000">
          <a:off x="-77646" y="2770585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2874113"/>
        <a:ext cx="362348" cy="155292"/>
      </dsp:txXfrm>
    </dsp:sp>
    <dsp:sp modelId="{ABD00CCB-AC7D-49CC-BEBC-16A138368C2A}">
      <dsp:nvSpPr>
        <dsp:cNvPr id="0" name=""/>
        <dsp:cNvSpPr/>
      </dsp:nvSpPr>
      <dsp:spPr>
        <a:xfrm rot="5400000">
          <a:off x="1668941" y="1386346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主力產品介紹</a:t>
          </a:r>
          <a:endParaRPr lang="zh-TW" altLang="en-US" sz="1600" kern="1200" dirty="0"/>
        </a:p>
      </dsp:txBody>
      <dsp:txXfrm rot="-5400000">
        <a:off x="362349" y="2709364"/>
        <a:ext cx="2933226" cy="303616"/>
      </dsp:txXfrm>
    </dsp:sp>
    <dsp:sp modelId="{EAC51983-A915-47DE-A0FD-0434E83A30EB}">
      <dsp:nvSpPr>
        <dsp:cNvPr id="0" name=""/>
        <dsp:cNvSpPr/>
      </dsp:nvSpPr>
      <dsp:spPr>
        <a:xfrm rot="5400000">
          <a:off x="-77646" y="3218457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3321985"/>
        <a:ext cx="362348" cy="155292"/>
      </dsp:txXfrm>
    </dsp:sp>
    <dsp:sp modelId="{D5A8BD2E-6086-416A-9932-D661B706FF06}">
      <dsp:nvSpPr>
        <dsp:cNvPr id="0" name=""/>
        <dsp:cNvSpPr/>
      </dsp:nvSpPr>
      <dsp:spPr>
        <a:xfrm rot="5400000">
          <a:off x="1668941" y="1834218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公司設備與儀器</a:t>
          </a:r>
          <a:endParaRPr lang="zh-TW" altLang="en-US" sz="1600" kern="1200" dirty="0"/>
        </a:p>
      </dsp:txBody>
      <dsp:txXfrm rot="-5400000">
        <a:off x="362349" y="3157236"/>
        <a:ext cx="2933226" cy="303616"/>
      </dsp:txXfrm>
    </dsp:sp>
    <dsp:sp modelId="{D7349748-AC7B-4E08-B7F0-78E1117661D1}">
      <dsp:nvSpPr>
        <dsp:cNvPr id="0" name=""/>
        <dsp:cNvSpPr/>
      </dsp:nvSpPr>
      <dsp:spPr>
        <a:xfrm rot="5400000">
          <a:off x="-77646" y="3666329"/>
          <a:ext cx="517640" cy="362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0" y="3769857"/>
        <a:ext cx="362348" cy="155292"/>
      </dsp:txXfrm>
    </dsp:sp>
    <dsp:sp modelId="{D5CC2F33-5092-4427-AAC1-549B44B4CDA2}">
      <dsp:nvSpPr>
        <dsp:cNvPr id="0" name=""/>
        <dsp:cNvSpPr/>
      </dsp:nvSpPr>
      <dsp:spPr>
        <a:xfrm rot="5400000">
          <a:off x="1668941" y="2282090"/>
          <a:ext cx="336466" cy="294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生產檢驗流程</a:t>
          </a:r>
          <a:endParaRPr lang="zh-TW" altLang="en-US" sz="1600" kern="1200" dirty="0"/>
        </a:p>
      </dsp:txBody>
      <dsp:txXfrm rot="-5400000">
        <a:off x="362349" y="3605108"/>
        <a:ext cx="2933226" cy="303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C57B0-9CB4-4D2B-9B49-1E4004D05CC7}">
      <dsp:nvSpPr>
        <dsp:cNvPr id="0" name=""/>
        <dsp:cNvSpPr/>
      </dsp:nvSpPr>
      <dsp:spPr>
        <a:xfrm>
          <a:off x="3972551" y="355754"/>
          <a:ext cx="128785" cy="564203"/>
        </a:xfrm>
        <a:custGeom>
          <a:avLst/>
          <a:gdLst/>
          <a:ahLst/>
          <a:cxnLst/>
          <a:rect l="0" t="0" r="0" b="0"/>
          <a:pathLst>
            <a:path>
              <a:moveTo>
                <a:pt x="128785" y="0"/>
              </a:moveTo>
              <a:lnTo>
                <a:pt x="128785" y="564203"/>
              </a:lnTo>
              <a:lnTo>
                <a:pt x="0" y="56420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F10A9-FFB1-4B07-9921-FF1A2418AFC8}">
      <dsp:nvSpPr>
        <dsp:cNvPr id="0" name=""/>
        <dsp:cNvSpPr/>
      </dsp:nvSpPr>
      <dsp:spPr>
        <a:xfrm>
          <a:off x="7166293" y="1839044"/>
          <a:ext cx="135053" cy="10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467"/>
              </a:lnTo>
              <a:lnTo>
                <a:pt x="135053" y="104746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0E09C-6009-4A10-A819-949879F11378}">
      <dsp:nvSpPr>
        <dsp:cNvPr id="0" name=""/>
        <dsp:cNvSpPr/>
      </dsp:nvSpPr>
      <dsp:spPr>
        <a:xfrm>
          <a:off x="7166293" y="1839044"/>
          <a:ext cx="135053" cy="43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12"/>
              </a:lnTo>
              <a:lnTo>
                <a:pt x="135053" y="43501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038F-E884-47D4-98E7-6096D0C5830F}">
      <dsp:nvSpPr>
        <dsp:cNvPr id="0" name=""/>
        <dsp:cNvSpPr/>
      </dsp:nvSpPr>
      <dsp:spPr>
        <a:xfrm>
          <a:off x="4101337" y="355754"/>
          <a:ext cx="3425099" cy="112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20"/>
              </a:lnTo>
              <a:lnTo>
                <a:pt x="3425099" y="999620"/>
              </a:lnTo>
              <a:lnTo>
                <a:pt x="3425099" y="11284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3B567-9E13-403D-8988-5F10C6295017}">
      <dsp:nvSpPr>
        <dsp:cNvPr id="0" name=""/>
        <dsp:cNvSpPr/>
      </dsp:nvSpPr>
      <dsp:spPr>
        <a:xfrm>
          <a:off x="5887534" y="1839044"/>
          <a:ext cx="155192" cy="10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467"/>
              </a:lnTo>
              <a:lnTo>
                <a:pt x="155192" y="104746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82F45-3C94-42AC-930A-8CE45A24E1DD}">
      <dsp:nvSpPr>
        <dsp:cNvPr id="0" name=""/>
        <dsp:cNvSpPr/>
      </dsp:nvSpPr>
      <dsp:spPr>
        <a:xfrm>
          <a:off x="5887534" y="1839044"/>
          <a:ext cx="155192" cy="43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12"/>
              </a:lnTo>
              <a:lnTo>
                <a:pt x="155192" y="43501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9593A-8AD2-41E3-8A98-CA28A6322EB8}">
      <dsp:nvSpPr>
        <dsp:cNvPr id="0" name=""/>
        <dsp:cNvSpPr/>
      </dsp:nvSpPr>
      <dsp:spPr>
        <a:xfrm>
          <a:off x="4101337" y="355754"/>
          <a:ext cx="2200042" cy="112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20"/>
              </a:lnTo>
              <a:lnTo>
                <a:pt x="2200042" y="999620"/>
              </a:lnTo>
              <a:lnTo>
                <a:pt x="2200042" y="11284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A2AD1-2770-4DAD-86D3-E81DFBE550E1}">
      <dsp:nvSpPr>
        <dsp:cNvPr id="0" name=""/>
        <dsp:cNvSpPr/>
      </dsp:nvSpPr>
      <dsp:spPr>
        <a:xfrm>
          <a:off x="4513707" y="1839044"/>
          <a:ext cx="168799" cy="1089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270"/>
              </a:lnTo>
              <a:lnTo>
                <a:pt x="168799" y="108927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864A4-062A-470A-AB36-A58473D3DF25}">
      <dsp:nvSpPr>
        <dsp:cNvPr id="0" name=""/>
        <dsp:cNvSpPr/>
      </dsp:nvSpPr>
      <dsp:spPr>
        <a:xfrm>
          <a:off x="4513707" y="1839044"/>
          <a:ext cx="168799" cy="43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12"/>
              </a:lnTo>
              <a:lnTo>
                <a:pt x="168799" y="43501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CD6AE-B8A5-4877-B3F9-57898259CC2C}">
      <dsp:nvSpPr>
        <dsp:cNvPr id="0" name=""/>
        <dsp:cNvSpPr/>
      </dsp:nvSpPr>
      <dsp:spPr>
        <a:xfrm>
          <a:off x="4101337" y="355754"/>
          <a:ext cx="862500" cy="1128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620"/>
              </a:lnTo>
              <a:lnTo>
                <a:pt x="862500" y="999620"/>
              </a:lnTo>
              <a:lnTo>
                <a:pt x="862500" y="11284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220F1-F091-4B39-B148-1509FF4E97A9}">
      <dsp:nvSpPr>
        <dsp:cNvPr id="0" name=""/>
        <dsp:cNvSpPr/>
      </dsp:nvSpPr>
      <dsp:spPr>
        <a:xfrm>
          <a:off x="2733998" y="1839044"/>
          <a:ext cx="234934" cy="316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877"/>
              </a:lnTo>
              <a:lnTo>
                <a:pt x="234934" y="316787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DEF59-E46C-41F7-9014-455A364F5B8D}">
      <dsp:nvSpPr>
        <dsp:cNvPr id="0" name=""/>
        <dsp:cNvSpPr/>
      </dsp:nvSpPr>
      <dsp:spPr>
        <a:xfrm>
          <a:off x="2733998" y="1839044"/>
          <a:ext cx="234934" cy="2500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440"/>
              </a:lnTo>
              <a:lnTo>
                <a:pt x="234934" y="250044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8DFBC-7CA8-4308-A871-EFE40BB20BAA}">
      <dsp:nvSpPr>
        <dsp:cNvPr id="0" name=""/>
        <dsp:cNvSpPr/>
      </dsp:nvSpPr>
      <dsp:spPr>
        <a:xfrm>
          <a:off x="2733998" y="1839044"/>
          <a:ext cx="234934" cy="186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738"/>
              </a:lnTo>
              <a:lnTo>
                <a:pt x="234934" y="18617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0F3A9-5DD5-474E-83E3-ABCFC86D657F}">
      <dsp:nvSpPr>
        <dsp:cNvPr id="0" name=""/>
        <dsp:cNvSpPr/>
      </dsp:nvSpPr>
      <dsp:spPr>
        <a:xfrm>
          <a:off x="2733998" y="1839044"/>
          <a:ext cx="234934" cy="121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994"/>
              </a:lnTo>
              <a:lnTo>
                <a:pt x="234934" y="1210994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BA106-0AAB-4BC9-A68D-2173D224EAF9}">
      <dsp:nvSpPr>
        <dsp:cNvPr id="0" name=""/>
        <dsp:cNvSpPr/>
      </dsp:nvSpPr>
      <dsp:spPr>
        <a:xfrm>
          <a:off x="2733998" y="1839044"/>
          <a:ext cx="234934" cy="49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675"/>
              </a:lnTo>
              <a:lnTo>
                <a:pt x="234934" y="49067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71FE3-D001-4064-A5FB-A1C35810120F}">
      <dsp:nvSpPr>
        <dsp:cNvPr id="0" name=""/>
        <dsp:cNvSpPr/>
      </dsp:nvSpPr>
      <dsp:spPr>
        <a:xfrm>
          <a:off x="3360489" y="355754"/>
          <a:ext cx="740847" cy="1128406"/>
        </a:xfrm>
        <a:custGeom>
          <a:avLst/>
          <a:gdLst/>
          <a:ahLst/>
          <a:cxnLst/>
          <a:rect l="0" t="0" r="0" b="0"/>
          <a:pathLst>
            <a:path>
              <a:moveTo>
                <a:pt x="740847" y="0"/>
              </a:moveTo>
              <a:lnTo>
                <a:pt x="740847" y="999620"/>
              </a:lnTo>
              <a:lnTo>
                <a:pt x="0" y="999620"/>
              </a:lnTo>
              <a:lnTo>
                <a:pt x="0" y="11284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01363-368F-4B9B-B5CA-8A70F825FB74}">
      <dsp:nvSpPr>
        <dsp:cNvPr id="0" name=""/>
        <dsp:cNvSpPr/>
      </dsp:nvSpPr>
      <dsp:spPr>
        <a:xfrm>
          <a:off x="1552589" y="1839044"/>
          <a:ext cx="127869" cy="10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467"/>
              </a:lnTo>
              <a:lnTo>
                <a:pt x="127869" y="104746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168D1-0D6E-422A-9281-AD283D29C1C0}">
      <dsp:nvSpPr>
        <dsp:cNvPr id="0" name=""/>
        <dsp:cNvSpPr/>
      </dsp:nvSpPr>
      <dsp:spPr>
        <a:xfrm>
          <a:off x="1552589" y="1839044"/>
          <a:ext cx="127869" cy="43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12"/>
              </a:lnTo>
              <a:lnTo>
                <a:pt x="127869" y="43501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295F-55BD-46BB-9B32-116A1DB06BD4}">
      <dsp:nvSpPr>
        <dsp:cNvPr id="0" name=""/>
        <dsp:cNvSpPr/>
      </dsp:nvSpPr>
      <dsp:spPr>
        <a:xfrm>
          <a:off x="1893573" y="355754"/>
          <a:ext cx="2207763" cy="1128406"/>
        </a:xfrm>
        <a:custGeom>
          <a:avLst/>
          <a:gdLst/>
          <a:ahLst/>
          <a:cxnLst/>
          <a:rect l="0" t="0" r="0" b="0"/>
          <a:pathLst>
            <a:path>
              <a:moveTo>
                <a:pt x="2207763" y="0"/>
              </a:moveTo>
              <a:lnTo>
                <a:pt x="2207763" y="999620"/>
              </a:lnTo>
              <a:lnTo>
                <a:pt x="0" y="999620"/>
              </a:lnTo>
              <a:lnTo>
                <a:pt x="0" y="11284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D9B4F-E5C7-4F94-AE39-75F3E8D9DE45}">
      <dsp:nvSpPr>
        <dsp:cNvPr id="0" name=""/>
        <dsp:cNvSpPr/>
      </dsp:nvSpPr>
      <dsp:spPr>
        <a:xfrm>
          <a:off x="324430" y="1839044"/>
          <a:ext cx="147556" cy="10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467"/>
              </a:lnTo>
              <a:lnTo>
                <a:pt x="147556" y="104746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CFA08-753C-4BC8-B952-877B4AE6AFE5}">
      <dsp:nvSpPr>
        <dsp:cNvPr id="0" name=""/>
        <dsp:cNvSpPr/>
      </dsp:nvSpPr>
      <dsp:spPr>
        <a:xfrm>
          <a:off x="324430" y="1839044"/>
          <a:ext cx="147556" cy="43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12"/>
              </a:lnTo>
              <a:lnTo>
                <a:pt x="147556" y="43501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5AA8C-54EC-41BC-8822-80814F42328F}">
      <dsp:nvSpPr>
        <dsp:cNvPr id="0" name=""/>
        <dsp:cNvSpPr/>
      </dsp:nvSpPr>
      <dsp:spPr>
        <a:xfrm>
          <a:off x="717915" y="355754"/>
          <a:ext cx="3383421" cy="1128406"/>
        </a:xfrm>
        <a:custGeom>
          <a:avLst/>
          <a:gdLst/>
          <a:ahLst/>
          <a:cxnLst/>
          <a:rect l="0" t="0" r="0" b="0"/>
          <a:pathLst>
            <a:path>
              <a:moveTo>
                <a:pt x="3383421" y="0"/>
              </a:moveTo>
              <a:lnTo>
                <a:pt x="3383421" y="999620"/>
              </a:lnTo>
              <a:lnTo>
                <a:pt x="0" y="999620"/>
              </a:lnTo>
              <a:lnTo>
                <a:pt x="0" y="11284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5A1ED-FAB1-4756-B38A-DEFF77D082D4}">
      <dsp:nvSpPr>
        <dsp:cNvPr id="0" name=""/>
        <dsp:cNvSpPr/>
      </dsp:nvSpPr>
      <dsp:spPr>
        <a:xfrm>
          <a:off x="3747122" y="870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董事長</a:t>
          </a:r>
          <a:endParaRPr lang="zh-TW" altLang="en-US" sz="1500" kern="1200" baseline="0" dirty="0"/>
        </a:p>
      </dsp:txBody>
      <dsp:txXfrm>
        <a:off x="3747122" y="870"/>
        <a:ext cx="708430" cy="354883"/>
      </dsp:txXfrm>
    </dsp:sp>
    <dsp:sp modelId="{FDA0E7FD-34FC-4B0E-A7FE-9A9349A6C21A}">
      <dsp:nvSpPr>
        <dsp:cNvPr id="0" name=""/>
        <dsp:cNvSpPr/>
      </dsp:nvSpPr>
      <dsp:spPr>
        <a:xfrm>
          <a:off x="226059" y="1484160"/>
          <a:ext cx="983712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管理單位</a:t>
          </a:r>
          <a:endParaRPr lang="zh-TW" altLang="en-US" sz="1500" kern="1200" baseline="0" dirty="0"/>
        </a:p>
      </dsp:txBody>
      <dsp:txXfrm>
        <a:off x="226059" y="1484160"/>
        <a:ext cx="983712" cy="354883"/>
      </dsp:txXfrm>
    </dsp:sp>
    <dsp:sp modelId="{414590FB-ACFD-46FE-8FD1-4563C794327F}">
      <dsp:nvSpPr>
        <dsp:cNvPr id="0" name=""/>
        <dsp:cNvSpPr/>
      </dsp:nvSpPr>
      <dsp:spPr>
        <a:xfrm>
          <a:off x="471987" y="2096615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人資課</a:t>
          </a:r>
          <a:endParaRPr lang="zh-TW" altLang="en-US" sz="1500" kern="1200" baseline="0" dirty="0"/>
        </a:p>
      </dsp:txBody>
      <dsp:txXfrm>
        <a:off x="471987" y="2096615"/>
        <a:ext cx="708430" cy="354883"/>
      </dsp:txXfrm>
    </dsp:sp>
    <dsp:sp modelId="{083F0958-68FF-4FD2-BFC3-AA5BB7A1941F}">
      <dsp:nvSpPr>
        <dsp:cNvPr id="0" name=""/>
        <dsp:cNvSpPr/>
      </dsp:nvSpPr>
      <dsp:spPr>
        <a:xfrm>
          <a:off x="471987" y="2709069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財務課</a:t>
          </a:r>
          <a:endParaRPr lang="zh-TW" altLang="en-US" sz="1500" kern="1200" baseline="0" dirty="0"/>
        </a:p>
      </dsp:txBody>
      <dsp:txXfrm>
        <a:off x="471987" y="2709069"/>
        <a:ext cx="708430" cy="354883"/>
      </dsp:txXfrm>
    </dsp:sp>
    <dsp:sp modelId="{30BBCDD4-858D-40A0-9383-733DE249E9C4}">
      <dsp:nvSpPr>
        <dsp:cNvPr id="0" name=""/>
        <dsp:cNvSpPr/>
      </dsp:nvSpPr>
      <dsp:spPr>
        <a:xfrm>
          <a:off x="1467342" y="1484160"/>
          <a:ext cx="852461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資材單位</a:t>
          </a:r>
          <a:endParaRPr lang="zh-TW" altLang="en-US" sz="1500" kern="1200" baseline="0" dirty="0"/>
        </a:p>
      </dsp:txBody>
      <dsp:txXfrm>
        <a:off x="1467342" y="1484160"/>
        <a:ext cx="852461" cy="354883"/>
      </dsp:txXfrm>
    </dsp:sp>
    <dsp:sp modelId="{0BF351E1-E4A2-4745-A27D-8AB3EE96240F}">
      <dsp:nvSpPr>
        <dsp:cNvPr id="0" name=""/>
        <dsp:cNvSpPr/>
      </dsp:nvSpPr>
      <dsp:spPr>
        <a:xfrm>
          <a:off x="1680458" y="2096615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倉管課</a:t>
          </a:r>
          <a:endParaRPr lang="zh-TW" altLang="en-US" sz="1500" kern="1200" baseline="0" dirty="0"/>
        </a:p>
      </dsp:txBody>
      <dsp:txXfrm>
        <a:off x="1680458" y="2096615"/>
        <a:ext cx="708430" cy="354883"/>
      </dsp:txXfrm>
    </dsp:sp>
    <dsp:sp modelId="{943AE40D-E02D-46A7-8F8D-C2670C3C6FEF}">
      <dsp:nvSpPr>
        <dsp:cNvPr id="0" name=""/>
        <dsp:cNvSpPr/>
      </dsp:nvSpPr>
      <dsp:spPr>
        <a:xfrm>
          <a:off x="1680458" y="2709069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採購課</a:t>
          </a:r>
          <a:endParaRPr lang="zh-TW" altLang="en-US" sz="1500" kern="1200" baseline="0" dirty="0"/>
        </a:p>
      </dsp:txBody>
      <dsp:txXfrm>
        <a:off x="1680458" y="2709069"/>
        <a:ext cx="708430" cy="354883"/>
      </dsp:txXfrm>
    </dsp:sp>
    <dsp:sp modelId="{D07E4A72-00F4-4257-8722-8C2BB17AF14E}">
      <dsp:nvSpPr>
        <dsp:cNvPr id="0" name=""/>
        <dsp:cNvSpPr/>
      </dsp:nvSpPr>
      <dsp:spPr>
        <a:xfrm>
          <a:off x="2577375" y="1484160"/>
          <a:ext cx="1566227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製造單位</a:t>
          </a:r>
          <a:endParaRPr lang="zh-TW" altLang="en-US" sz="1500" kern="1200" baseline="0" dirty="0"/>
        </a:p>
      </dsp:txBody>
      <dsp:txXfrm>
        <a:off x="2577375" y="1484160"/>
        <a:ext cx="1566227" cy="354883"/>
      </dsp:txXfrm>
    </dsp:sp>
    <dsp:sp modelId="{0DB9CF32-E398-4C2A-BEEB-7891C4648243}">
      <dsp:nvSpPr>
        <dsp:cNvPr id="0" name=""/>
        <dsp:cNvSpPr/>
      </dsp:nvSpPr>
      <dsp:spPr>
        <a:xfrm>
          <a:off x="2968932" y="2096615"/>
          <a:ext cx="860998" cy="466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生管課</a:t>
          </a:r>
          <a:endParaRPr lang="zh-TW" altLang="en-US" sz="1500" kern="1200" baseline="0" dirty="0"/>
        </a:p>
      </dsp:txBody>
      <dsp:txXfrm>
        <a:off x="2968932" y="2096615"/>
        <a:ext cx="860998" cy="466209"/>
      </dsp:txXfrm>
    </dsp:sp>
    <dsp:sp modelId="{4F4CAAB1-E80A-4D93-A3D4-1545B1F573A2}">
      <dsp:nvSpPr>
        <dsp:cNvPr id="0" name=""/>
        <dsp:cNvSpPr/>
      </dsp:nvSpPr>
      <dsp:spPr>
        <a:xfrm>
          <a:off x="2968932" y="2820395"/>
          <a:ext cx="884670" cy="45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混煉課</a:t>
          </a:r>
          <a:endParaRPr lang="zh-TW" altLang="en-US" sz="1500" kern="1200" baseline="0" dirty="0"/>
        </a:p>
      </dsp:txBody>
      <dsp:txXfrm>
        <a:off x="2968932" y="2820395"/>
        <a:ext cx="884670" cy="459285"/>
      </dsp:txXfrm>
    </dsp:sp>
    <dsp:sp modelId="{5C3EBA63-9054-4C1D-951F-47D97B598D29}">
      <dsp:nvSpPr>
        <dsp:cNvPr id="0" name=""/>
        <dsp:cNvSpPr/>
      </dsp:nvSpPr>
      <dsp:spPr>
        <a:xfrm>
          <a:off x="2968932" y="3537252"/>
          <a:ext cx="845163" cy="327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成型課</a:t>
          </a:r>
          <a:endParaRPr lang="zh-TW" altLang="en-US" sz="1500" kern="1200" baseline="0" dirty="0"/>
        </a:p>
      </dsp:txBody>
      <dsp:txXfrm>
        <a:off x="2968932" y="3537252"/>
        <a:ext cx="845163" cy="327059"/>
      </dsp:txXfrm>
    </dsp:sp>
    <dsp:sp modelId="{CDBD43B4-D913-41B6-B588-8CA6C20ED3AA}">
      <dsp:nvSpPr>
        <dsp:cNvPr id="0" name=""/>
        <dsp:cNvSpPr/>
      </dsp:nvSpPr>
      <dsp:spPr>
        <a:xfrm>
          <a:off x="2968932" y="4121883"/>
          <a:ext cx="837743" cy="43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沖型課</a:t>
          </a:r>
          <a:endParaRPr lang="zh-TW" altLang="en-US" sz="1500" kern="1200" baseline="0" dirty="0"/>
        </a:p>
      </dsp:txBody>
      <dsp:txXfrm>
        <a:off x="2968932" y="4121883"/>
        <a:ext cx="837743" cy="435202"/>
      </dsp:txXfrm>
    </dsp:sp>
    <dsp:sp modelId="{679F8399-3DC2-4216-9BD6-578F895C4B70}">
      <dsp:nvSpPr>
        <dsp:cNvPr id="0" name=""/>
        <dsp:cNvSpPr/>
      </dsp:nvSpPr>
      <dsp:spPr>
        <a:xfrm>
          <a:off x="2968932" y="4814657"/>
          <a:ext cx="905766" cy="384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製檢課</a:t>
          </a:r>
          <a:endParaRPr lang="zh-TW" altLang="en-US" sz="1500" kern="1200" baseline="0" dirty="0"/>
        </a:p>
      </dsp:txBody>
      <dsp:txXfrm>
        <a:off x="2968932" y="4814657"/>
        <a:ext cx="905766" cy="384528"/>
      </dsp:txXfrm>
    </dsp:sp>
    <dsp:sp modelId="{C12BC9D3-2315-40A1-8C8A-D79D56898DAC}">
      <dsp:nvSpPr>
        <dsp:cNvPr id="0" name=""/>
        <dsp:cNvSpPr/>
      </dsp:nvSpPr>
      <dsp:spPr>
        <a:xfrm>
          <a:off x="4401174" y="1484160"/>
          <a:ext cx="1125327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業務單位</a:t>
          </a:r>
          <a:endParaRPr lang="zh-TW" altLang="en-US" sz="1500" kern="1200" baseline="0" dirty="0"/>
        </a:p>
      </dsp:txBody>
      <dsp:txXfrm>
        <a:off x="4401174" y="1484160"/>
        <a:ext cx="1125327" cy="354883"/>
      </dsp:txXfrm>
    </dsp:sp>
    <dsp:sp modelId="{AA659BA5-1434-4EA5-A2F9-CB08DDCAD159}">
      <dsp:nvSpPr>
        <dsp:cNvPr id="0" name=""/>
        <dsp:cNvSpPr/>
      </dsp:nvSpPr>
      <dsp:spPr>
        <a:xfrm>
          <a:off x="4682506" y="2096615"/>
          <a:ext cx="894899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國內業務</a:t>
          </a:r>
          <a:endParaRPr lang="zh-TW" altLang="en-US" sz="1500" kern="1200" baseline="0" dirty="0"/>
        </a:p>
      </dsp:txBody>
      <dsp:txXfrm>
        <a:off x="4682506" y="2096615"/>
        <a:ext cx="894899" cy="354883"/>
      </dsp:txXfrm>
    </dsp:sp>
    <dsp:sp modelId="{CB400CDD-629B-4D5F-A42C-0EE40A7AD066}">
      <dsp:nvSpPr>
        <dsp:cNvPr id="0" name=""/>
        <dsp:cNvSpPr/>
      </dsp:nvSpPr>
      <dsp:spPr>
        <a:xfrm>
          <a:off x="4682506" y="2709069"/>
          <a:ext cx="950829" cy="43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國外業務</a:t>
          </a:r>
          <a:endParaRPr lang="zh-TW" altLang="en-US" sz="1500" kern="1200" baseline="0" dirty="0"/>
        </a:p>
      </dsp:txBody>
      <dsp:txXfrm>
        <a:off x="4682506" y="2709069"/>
        <a:ext cx="950829" cy="438490"/>
      </dsp:txXfrm>
    </dsp:sp>
    <dsp:sp modelId="{8F0477E0-3993-4EE5-80C1-62FDCA734E88}">
      <dsp:nvSpPr>
        <dsp:cNvPr id="0" name=""/>
        <dsp:cNvSpPr/>
      </dsp:nvSpPr>
      <dsp:spPr>
        <a:xfrm>
          <a:off x="5784073" y="1484160"/>
          <a:ext cx="1034613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品保單位</a:t>
          </a:r>
          <a:endParaRPr lang="zh-TW" altLang="en-US" sz="1500" kern="1200" baseline="0" dirty="0"/>
        </a:p>
      </dsp:txBody>
      <dsp:txXfrm>
        <a:off x="5784073" y="1484160"/>
        <a:ext cx="1034613" cy="354883"/>
      </dsp:txXfrm>
    </dsp:sp>
    <dsp:sp modelId="{3CAE0A48-1B2C-4974-889B-BACBC1E14CF2}">
      <dsp:nvSpPr>
        <dsp:cNvPr id="0" name=""/>
        <dsp:cNvSpPr/>
      </dsp:nvSpPr>
      <dsp:spPr>
        <a:xfrm>
          <a:off x="6042726" y="2096615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baseline="0" dirty="0" smtClean="0"/>
            <a:t>QC</a:t>
          </a:r>
          <a:r>
            <a:rPr lang="zh-TW" altLang="en-US" sz="1500" kern="1200" baseline="0" dirty="0" smtClean="0"/>
            <a:t>課</a:t>
          </a:r>
          <a:endParaRPr lang="zh-TW" altLang="en-US" sz="1500" kern="1200" baseline="0" dirty="0"/>
        </a:p>
      </dsp:txBody>
      <dsp:txXfrm>
        <a:off x="6042726" y="2096615"/>
        <a:ext cx="708430" cy="354883"/>
      </dsp:txXfrm>
    </dsp:sp>
    <dsp:sp modelId="{36068E74-D5DA-43F1-96B8-0C287005CE42}">
      <dsp:nvSpPr>
        <dsp:cNvPr id="0" name=""/>
        <dsp:cNvSpPr/>
      </dsp:nvSpPr>
      <dsp:spPr>
        <a:xfrm>
          <a:off x="6042726" y="2709069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baseline="0" dirty="0" smtClean="0"/>
            <a:t>QA</a:t>
          </a:r>
          <a:r>
            <a:rPr lang="zh-TW" altLang="en-US" sz="1500" kern="1200" baseline="0" dirty="0" smtClean="0"/>
            <a:t>課</a:t>
          </a:r>
          <a:endParaRPr lang="zh-TW" altLang="en-US" sz="1500" kern="1200" baseline="0" dirty="0"/>
        </a:p>
      </dsp:txBody>
      <dsp:txXfrm>
        <a:off x="6042726" y="2709069"/>
        <a:ext cx="708430" cy="354883"/>
      </dsp:txXfrm>
    </dsp:sp>
    <dsp:sp modelId="{EDB8559A-0792-496C-9780-BA7E9021114C}">
      <dsp:nvSpPr>
        <dsp:cNvPr id="0" name=""/>
        <dsp:cNvSpPr/>
      </dsp:nvSpPr>
      <dsp:spPr>
        <a:xfrm>
          <a:off x="7076257" y="1484160"/>
          <a:ext cx="900357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工程研發</a:t>
          </a:r>
          <a:endParaRPr lang="zh-TW" altLang="en-US" sz="1500" kern="1200" baseline="0" dirty="0"/>
        </a:p>
      </dsp:txBody>
      <dsp:txXfrm>
        <a:off x="7076257" y="1484160"/>
        <a:ext cx="900357" cy="354883"/>
      </dsp:txXfrm>
    </dsp:sp>
    <dsp:sp modelId="{2E7F9476-59E5-48F4-B78D-593CF312FF8C}">
      <dsp:nvSpPr>
        <dsp:cNvPr id="0" name=""/>
        <dsp:cNvSpPr/>
      </dsp:nvSpPr>
      <dsp:spPr>
        <a:xfrm>
          <a:off x="7301347" y="2096615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生技課</a:t>
          </a:r>
          <a:endParaRPr lang="zh-TW" altLang="en-US" sz="1500" kern="1200" baseline="0" dirty="0"/>
        </a:p>
      </dsp:txBody>
      <dsp:txXfrm>
        <a:off x="7301347" y="2096615"/>
        <a:ext cx="708430" cy="354883"/>
      </dsp:txXfrm>
    </dsp:sp>
    <dsp:sp modelId="{0D4A0E03-F1E3-4136-80AF-D58D9D5ECBEE}">
      <dsp:nvSpPr>
        <dsp:cNvPr id="0" name=""/>
        <dsp:cNvSpPr/>
      </dsp:nvSpPr>
      <dsp:spPr>
        <a:xfrm>
          <a:off x="7301347" y="2709069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研發課</a:t>
          </a:r>
          <a:endParaRPr lang="zh-TW" altLang="en-US" sz="1500" kern="1200" baseline="0" dirty="0"/>
        </a:p>
      </dsp:txBody>
      <dsp:txXfrm>
        <a:off x="7301347" y="2709069"/>
        <a:ext cx="708430" cy="354883"/>
      </dsp:txXfrm>
    </dsp:sp>
    <dsp:sp modelId="{E2B500FC-ED30-4170-A3FC-0991E4A1944A}">
      <dsp:nvSpPr>
        <dsp:cNvPr id="0" name=""/>
        <dsp:cNvSpPr/>
      </dsp:nvSpPr>
      <dsp:spPr>
        <a:xfrm>
          <a:off x="3264121" y="742515"/>
          <a:ext cx="708430" cy="35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baseline="0" dirty="0" smtClean="0"/>
            <a:t>總經理</a:t>
          </a:r>
          <a:endParaRPr lang="zh-TW" altLang="en-US" sz="1500" kern="1200" baseline="0" dirty="0"/>
        </a:p>
      </dsp:txBody>
      <dsp:txXfrm>
        <a:off x="3264121" y="742515"/>
        <a:ext cx="708430" cy="354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7842D-5A5B-4C17-881A-88E8479155C9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13500000"/>
            <a:gd name="adj2" fmla="val 162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49470-8F10-4F61-A8B4-63D836B2727F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10800000"/>
            <a:gd name="adj2" fmla="val 135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029A-0333-4208-80AD-239EA65CA64F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8100000"/>
            <a:gd name="adj2" fmla="val 108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69A8B-C595-4E89-B612-8FB29994A714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5400000"/>
            <a:gd name="adj2" fmla="val 81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F16E0-1C12-469D-ADF4-8F21C7B9C2CC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2700000"/>
            <a:gd name="adj2" fmla="val 54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413AE-114A-466D-BB24-5EFCA12810B7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0"/>
            <a:gd name="adj2" fmla="val 27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0FB16-F614-4EAC-B736-A1C301C18DB7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18900000"/>
            <a:gd name="adj2" fmla="val 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A1166-A2E2-4BAD-99F8-0A4720118620}">
      <dsp:nvSpPr>
        <dsp:cNvPr id="0" name=""/>
        <dsp:cNvSpPr/>
      </dsp:nvSpPr>
      <dsp:spPr>
        <a:xfrm>
          <a:off x="1265686" y="335129"/>
          <a:ext cx="3022176" cy="3022176"/>
        </a:xfrm>
        <a:prstGeom prst="blockArc">
          <a:avLst>
            <a:gd name="adj1" fmla="val 16200000"/>
            <a:gd name="adj2" fmla="val 18900000"/>
            <a:gd name="adj3" fmla="val 342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55B46-9F85-42C4-BD50-5550335F92BA}">
      <dsp:nvSpPr>
        <dsp:cNvPr id="0" name=""/>
        <dsp:cNvSpPr/>
      </dsp:nvSpPr>
      <dsp:spPr>
        <a:xfrm>
          <a:off x="2263586" y="1333029"/>
          <a:ext cx="1026376" cy="1026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志得橡膠</a:t>
          </a:r>
          <a:endParaRPr lang="zh-TW" altLang="en-US" sz="2100" kern="1200" dirty="0"/>
        </a:p>
      </dsp:txBody>
      <dsp:txXfrm>
        <a:off x="2413895" y="1483338"/>
        <a:ext cx="725758" cy="725758"/>
      </dsp:txXfrm>
    </dsp:sp>
    <dsp:sp modelId="{4EBB2607-2A1B-42E1-B9D1-01FA68764BB1}">
      <dsp:nvSpPr>
        <dsp:cNvPr id="0" name=""/>
        <dsp:cNvSpPr/>
      </dsp:nvSpPr>
      <dsp:spPr>
        <a:xfrm>
          <a:off x="2417543" y="1762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防水</a:t>
          </a:r>
          <a:endParaRPr lang="zh-TW" altLang="en-US" sz="1500" kern="1200" dirty="0"/>
        </a:p>
      </dsp:txBody>
      <dsp:txXfrm>
        <a:off x="2522759" y="106978"/>
        <a:ext cx="508031" cy="508031"/>
      </dsp:txXfrm>
    </dsp:sp>
    <dsp:sp modelId="{17EEAD3F-CEA1-4AB6-B7E6-0AA5CD51B45F}">
      <dsp:nvSpPr>
        <dsp:cNvPr id="0" name=""/>
        <dsp:cNvSpPr/>
      </dsp:nvSpPr>
      <dsp:spPr>
        <a:xfrm>
          <a:off x="3467755" y="436774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腳墊</a:t>
          </a:r>
          <a:endParaRPr lang="zh-TW" altLang="en-US" sz="1500" kern="1200" dirty="0"/>
        </a:p>
      </dsp:txBody>
      <dsp:txXfrm>
        <a:off x="3572971" y="541990"/>
        <a:ext cx="508031" cy="508031"/>
      </dsp:txXfrm>
    </dsp:sp>
    <dsp:sp modelId="{594A901E-B708-42F8-AC36-2E8D043AD651}">
      <dsp:nvSpPr>
        <dsp:cNvPr id="0" name=""/>
        <dsp:cNvSpPr/>
      </dsp:nvSpPr>
      <dsp:spPr>
        <a:xfrm>
          <a:off x="3902766" y="1486985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汽機車</a:t>
          </a:r>
          <a:endParaRPr lang="zh-TW" altLang="en-US" sz="1500" kern="1200" dirty="0"/>
        </a:p>
      </dsp:txBody>
      <dsp:txXfrm>
        <a:off x="4007982" y="1592201"/>
        <a:ext cx="508031" cy="508031"/>
      </dsp:txXfrm>
    </dsp:sp>
    <dsp:sp modelId="{09BB7EA6-D458-4789-A48B-7D01D94DF8F2}">
      <dsp:nvSpPr>
        <dsp:cNvPr id="0" name=""/>
        <dsp:cNvSpPr/>
      </dsp:nvSpPr>
      <dsp:spPr>
        <a:xfrm>
          <a:off x="3467755" y="2537197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異材結合</a:t>
          </a:r>
          <a:endParaRPr lang="zh-TW" altLang="en-US" sz="1500" kern="1200" dirty="0"/>
        </a:p>
      </dsp:txBody>
      <dsp:txXfrm>
        <a:off x="3572971" y="2642413"/>
        <a:ext cx="508031" cy="508031"/>
      </dsp:txXfrm>
    </dsp:sp>
    <dsp:sp modelId="{BA2A226C-B2F6-401A-9439-C5A6834C7CF1}">
      <dsp:nvSpPr>
        <dsp:cNvPr id="0" name=""/>
        <dsp:cNvSpPr/>
      </dsp:nvSpPr>
      <dsp:spPr>
        <a:xfrm>
          <a:off x="2417543" y="2972209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+mn-ea"/>
              <a:ea typeface="+mn-ea"/>
            </a:rPr>
            <a:t>3C</a:t>
          </a:r>
          <a:endParaRPr lang="zh-TW" altLang="en-US" sz="1500" kern="1200" dirty="0">
            <a:latin typeface="+mn-ea"/>
            <a:ea typeface="+mn-ea"/>
          </a:endParaRPr>
        </a:p>
      </dsp:txBody>
      <dsp:txXfrm>
        <a:off x="2522759" y="3077425"/>
        <a:ext cx="508031" cy="508031"/>
      </dsp:txXfrm>
    </dsp:sp>
    <dsp:sp modelId="{F1985B5E-C9BC-4813-98D5-2744734423CA}">
      <dsp:nvSpPr>
        <dsp:cNvPr id="0" name=""/>
        <dsp:cNvSpPr/>
      </dsp:nvSpPr>
      <dsp:spPr>
        <a:xfrm>
          <a:off x="1367331" y="2537197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按鍵</a:t>
          </a:r>
          <a:endParaRPr lang="zh-TW" altLang="en-US" sz="1500" kern="1200" dirty="0"/>
        </a:p>
      </dsp:txBody>
      <dsp:txXfrm>
        <a:off x="1472547" y="2642413"/>
        <a:ext cx="508031" cy="508031"/>
      </dsp:txXfrm>
    </dsp:sp>
    <dsp:sp modelId="{E869BED6-27B0-40ED-AEC2-B1E728CA32D7}">
      <dsp:nvSpPr>
        <dsp:cNvPr id="0" name=""/>
        <dsp:cNvSpPr/>
      </dsp:nvSpPr>
      <dsp:spPr>
        <a:xfrm>
          <a:off x="932319" y="1486985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 醫療</a:t>
          </a:r>
          <a:endParaRPr lang="zh-TW" altLang="en-US" sz="1500" kern="1200" dirty="0"/>
        </a:p>
      </dsp:txBody>
      <dsp:txXfrm>
        <a:off x="1037535" y="1592201"/>
        <a:ext cx="508031" cy="508031"/>
      </dsp:txXfrm>
    </dsp:sp>
    <dsp:sp modelId="{C670650A-2DF6-4A13-9D87-C70A00AF427E}">
      <dsp:nvSpPr>
        <dsp:cNvPr id="0" name=""/>
        <dsp:cNvSpPr/>
      </dsp:nvSpPr>
      <dsp:spPr>
        <a:xfrm>
          <a:off x="1367331" y="436774"/>
          <a:ext cx="718463" cy="7184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其它</a:t>
          </a:r>
          <a:endParaRPr lang="zh-TW" altLang="en-US" sz="1500" kern="1200" dirty="0"/>
        </a:p>
      </dsp:txBody>
      <dsp:txXfrm>
        <a:off x="1472547" y="541990"/>
        <a:ext cx="508031" cy="508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4B3EF-C6B7-48BF-AE71-45E279D9DD90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國外進口原料 </a:t>
          </a:r>
          <a:r>
            <a:rPr lang="en-US" altLang="en-US" sz="1700" kern="1200" dirty="0" smtClean="0"/>
            <a:t>– RoHS/ Reach/ UL </a:t>
          </a:r>
          <a:r>
            <a:rPr lang="zh-TW" altLang="en-US" sz="1700" kern="1200" dirty="0" smtClean="0"/>
            <a:t>防火料</a:t>
          </a:r>
          <a:r>
            <a:rPr lang="en-US" altLang="zh-TW" sz="1700" kern="1200" dirty="0" smtClean="0"/>
            <a:t>/</a:t>
          </a:r>
          <a:r>
            <a:rPr lang="zh-TW" altLang="en-US" sz="1700" kern="1200" dirty="0" smtClean="0"/>
            <a:t> 醫療級 </a:t>
          </a:r>
          <a:endParaRPr lang="zh-TW" altLang="en-US" sz="1700" kern="1200" dirty="0"/>
        </a:p>
      </dsp:txBody>
      <dsp:txXfrm>
        <a:off x="0" y="126999"/>
        <a:ext cx="1904999" cy="1143000"/>
      </dsp:txXfrm>
    </dsp:sp>
    <dsp:sp modelId="{5207010E-9AC7-4478-A1F2-3C52E328D577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/>
            <a:t>100%</a:t>
          </a:r>
          <a:r>
            <a:rPr lang="zh-TW" altLang="en-US" sz="1700" kern="1200" dirty="0" smtClean="0"/>
            <a:t>全檢</a:t>
          </a:r>
          <a:r>
            <a:rPr lang="en-US" altLang="zh-TW" sz="1700" kern="1200" dirty="0" smtClean="0"/>
            <a:t>,</a:t>
          </a:r>
          <a:r>
            <a:rPr lang="zh-TW" altLang="en-US" sz="1700" kern="1200" dirty="0" smtClean="0"/>
            <a:t> 每小時線上巡檢</a:t>
          </a:r>
          <a:endParaRPr lang="zh-TW" altLang="en-US" sz="1700" kern="1200" dirty="0"/>
        </a:p>
      </dsp:txBody>
      <dsp:txXfrm>
        <a:off x="2095500" y="126999"/>
        <a:ext cx="1904999" cy="1143000"/>
      </dsp:txXfrm>
    </dsp:sp>
    <dsp:sp modelId="{55681445-EC33-486F-9B2A-99D1836A4020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/>
            <a:t>測試儀器齊全</a:t>
          </a:r>
          <a:endParaRPr lang="zh-TW" alt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300" kern="1200" smtClean="0"/>
            <a:t>荷重曲線測量機</a:t>
          </a:r>
          <a:r>
            <a:rPr lang="en-US" altLang="en-US" sz="1300" kern="1200" smtClean="0"/>
            <a:t>/ </a:t>
          </a:r>
          <a:r>
            <a:rPr lang="zh-TW" altLang="en-US" sz="1300" kern="1200" smtClean="0"/>
            <a:t>耐磨機 </a:t>
          </a:r>
          <a:r>
            <a:rPr lang="en-US" altLang="en-US" sz="1300" kern="1200" smtClean="0"/>
            <a:t>RCA/ 2.5D &amp; 3D</a:t>
          </a:r>
          <a:r>
            <a:rPr lang="zh-TW" altLang="en-US" sz="1300" kern="1200" smtClean="0"/>
            <a:t>檢測儀</a:t>
          </a:r>
          <a:r>
            <a:rPr lang="en-US" altLang="en-US" sz="1300" kern="1200" smtClean="0"/>
            <a:t>/ </a:t>
          </a:r>
          <a:r>
            <a:rPr lang="zh-TW" altLang="en-US" sz="1300" kern="1200" smtClean="0"/>
            <a:t>壽命測試機</a:t>
          </a:r>
          <a:endParaRPr lang="zh-TW" altLang="en-US" sz="1300" kern="1200"/>
        </a:p>
      </dsp:txBody>
      <dsp:txXfrm>
        <a:off x="4191000" y="126999"/>
        <a:ext cx="1904999" cy="1143000"/>
      </dsp:txXfrm>
    </dsp:sp>
    <dsp:sp modelId="{F7A9A44C-DA94-4DA9-9514-7EA174D1297F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低起訂量可接受</a:t>
          </a:r>
          <a:endParaRPr lang="zh-TW" altLang="en-US" sz="1700" kern="1200" dirty="0"/>
        </a:p>
      </dsp:txBody>
      <dsp:txXfrm>
        <a:off x="0" y="1460500"/>
        <a:ext cx="1904999" cy="1143000"/>
      </dsp:txXfrm>
    </dsp:sp>
    <dsp:sp modelId="{891F80D8-5195-4EF5-82C3-B93AE3763FF7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精細</a:t>
          </a:r>
          <a:r>
            <a:rPr lang="en-US" altLang="zh-TW" sz="1700" kern="1200" dirty="0" smtClean="0"/>
            <a:t>:</a:t>
          </a:r>
          <a:r>
            <a:rPr lang="zh-TW" altLang="en-US" sz="1700" kern="1200" dirty="0" smtClean="0"/>
            <a:t> 最小產品</a:t>
          </a:r>
          <a:r>
            <a:rPr lang="en-US" altLang="en-US" sz="1700" kern="1200" dirty="0" smtClean="0"/>
            <a:t>0.3MM</a:t>
          </a:r>
          <a:r>
            <a:rPr lang="zh-TW" altLang="en-US" sz="1700" kern="1200" dirty="0" smtClean="0"/>
            <a:t>寬</a:t>
          </a:r>
          <a:endParaRPr lang="zh-TW" altLang="en-US" sz="1700" kern="1200" dirty="0"/>
        </a:p>
      </dsp:txBody>
      <dsp:txXfrm>
        <a:off x="2095500" y="1460499"/>
        <a:ext cx="1904999" cy="1143000"/>
      </dsp:txXfrm>
    </dsp:sp>
    <dsp:sp modelId="{7FE08B5F-9315-4D26-96B4-F6CCC39223CF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交期彈性</a:t>
          </a:r>
          <a:r>
            <a:rPr lang="en-US" altLang="zh-TW" sz="1700" kern="1200" dirty="0" smtClean="0"/>
            <a:t>: </a:t>
          </a:r>
          <a:r>
            <a:rPr lang="zh-TW" altLang="en-US" sz="1700" kern="1200" dirty="0" smtClean="0"/>
            <a:t>可因應客人需求</a:t>
          </a:r>
          <a:endParaRPr lang="zh-TW" altLang="en-US" sz="1700" kern="1200" dirty="0"/>
        </a:p>
      </dsp:txBody>
      <dsp:txXfrm>
        <a:off x="4191000" y="1460499"/>
        <a:ext cx="1904999" cy="1143000"/>
      </dsp:txXfrm>
    </dsp:sp>
    <dsp:sp modelId="{42C8282C-7698-4973-8402-25AB565FB972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重風險評估 </a:t>
          </a:r>
          <a:r>
            <a:rPr lang="en-US" altLang="zh-TW" sz="1700" kern="1200" dirty="0" smtClean="0"/>
            <a:t>–</a:t>
          </a:r>
          <a:r>
            <a:rPr lang="zh-TW" altLang="en-US" sz="1700" kern="1200" dirty="0" smtClean="0"/>
            <a:t> 模具設計</a:t>
          </a:r>
          <a:endParaRPr lang="zh-TW" altLang="en-US" sz="1700" kern="1200" dirty="0"/>
        </a:p>
      </dsp:txBody>
      <dsp:txXfrm>
        <a:off x="0" y="2793999"/>
        <a:ext cx="1904999" cy="1143000"/>
      </dsp:txXfrm>
    </dsp:sp>
    <dsp:sp modelId="{90DBD65B-038F-4241-AF7C-A8E9606394AE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產品多元</a:t>
          </a:r>
          <a:r>
            <a:rPr lang="en-US" altLang="zh-TW" sz="1700" kern="1200" dirty="0" smtClean="0"/>
            <a:t>, </a:t>
          </a:r>
          <a:r>
            <a:rPr lang="zh-TW" altLang="en-US" sz="1700" kern="1200" dirty="0" smtClean="0"/>
            <a:t>因應不同產業需求</a:t>
          </a:r>
          <a:endParaRPr lang="zh-TW" altLang="en-US" sz="1700" kern="1200" dirty="0"/>
        </a:p>
      </dsp:txBody>
      <dsp:txXfrm>
        <a:off x="2095500" y="2793999"/>
        <a:ext cx="1904999" cy="1143000"/>
      </dsp:txXfrm>
    </dsp:sp>
    <dsp:sp modelId="{C1CE1EDE-317D-495C-AF88-F82D9640A9E0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重誠信</a:t>
          </a:r>
          <a:r>
            <a:rPr lang="en-US" altLang="zh-TW" sz="1700" kern="1200" dirty="0" smtClean="0"/>
            <a:t>,</a:t>
          </a:r>
          <a:r>
            <a:rPr lang="zh-TW" altLang="en-US" sz="1700" kern="1200" dirty="0" smtClean="0"/>
            <a:t> 不混雜料</a:t>
          </a:r>
          <a:endParaRPr lang="zh-TW" altLang="en-US" sz="1700" kern="1200" dirty="0"/>
        </a:p>
      </dsp:txBody>
      <dsp:txXfrm>
        <a:off x="4191000" y="2794000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DF888D9-393C-4DA3-ABF3-66C87FF641B3}" type="datetimeFigureOut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1CD76D-26F8-4940-82F0-EA3EF2AF52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12" Type="http://schemas.openxmlformats.org/officeDocument/2006/relationships/image" Target="../media/image22.png"/><Relationship Id="rId2" Type="http://schemas.openxmlformats.org/officeDocument/2006/relationships/diagramData" Target="../diagrams/data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chieftechrubb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idx="4294967295"/>
          </p:nvPr>
        </p:nvSpPr>
        <p:spPr>
          <a:xfrm>
            <a:off x="1288838" y="397086"/>
            <a:ext cx="6498590" cy="1078230"/>
          </a:xfrm>
        </p:spPr>
        <p:txBody>
          <a:bodyPr/>
          <a:lstStyle/>
          <a:p>
            <a:r>
              <a:rPr lang="zh-TW" altLang="en-US" b="1" dirty="0" smtClean="0">
                <a:latin typeface="+mj-ea"/>
              </a:rPr>
              <a:t>志得橡膠股份有限公司</a:t>
            </a:r>
            <a:endParaRPr lang="zh-TW" altLang="en-US" b="1" dirty="0">
              <a:latin typeface="+mj-ea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4294967295"/>
          </p:nvPr>
        </p:nvSpPr>
        <p:spPr>
          <a:xfrm>
            <a:off x="1452033" y="1503045"/>
            <a:ext cx="6172200" cy="685800"/>
          </a:xfrm>
        </p:spPr>
        <p:txBody>
          <a:bodyPr/>
          <a:lstStyle/>
          <a:p>
            <a:pPr marL="18288" indent="0" algn="ctr">
              <a:buNone/>
            </a:pP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Tech Rubber Industrial Co., Ltd. </a:t>
            </a:r>
            <a:endParaRPr lang="zh-TW" altLang="en-US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0"/>
          <a:stretch/>
        </p:blipFill>
        <p:spPr>
          <a:xfrm>
            <a:off x="1295399" y="2051100"/>
            <a:ext cx="6426201" cy="43150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6572871"/>
            <a:ext cx="8813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Company confidential and copyright </a:t>
            </a:r>
            <a:r>
              <a:rPr lang="zh-TW" altLang="en-US" sz="1200" dirty="0"/>
              <a:t>志得橡膠 </a:t>
            </a:r>
            <a:r>
              <a:rPr lang="en-US" altLang="zh-TW" sz="1200" dirty="0"/>
              <a:t>Tel: +886 2 2668-7377; Fax: +886 2  2668-7554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110367"/>
            <a:ext cx="1645490" cy="8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70513" y="2315806"/>
            <a:ext cx="41036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矽橡膠優良的耐高溫、耐寒、耐天候、絕緣性以及耐疲勞性能，在電子、通訊方面應用發展較快，尤其是製作各種按鍵。早期的按鍵是塑料與金屬彈簧兩者結合，出現按鍵力大、手感不舒服、效率低等問題，而且使用壽命特別短</a:t>
            </a:r>
            <a:r>
              <a:rPr lang="zh-TW" altLang="zh-TW" sz="1600" dirty="0" smtClean="0"/>
              <a:t>。</a:t>
            </a:r>
            <a:r>
              <a:rPr lang="zh-TW" altLang="en-US" sz="1600" dirty="0" smtClean="0"/>
              <a:t>而</a:t>
            </a:r>
            <a:r>
              <a:rPr lang="zh-TW" altLang="zh-TW" sz="1600" dirty="0" smtClean="0"/>
              <a:t>矽</a:t>
            </a:r>
            <a:r>
              <a:rPr lang="zh-TW" altLang="zh-TW" sz="1600" dirty="0"/>
              <a:t>橡膠按鍵的結構是在電路板上放置矽橡膠導電按鍵，透過</a:t>
            </a:r>
            <a:r>
              <a:rPr lang="zh-TW" altLang="zh-TW" sz="1600" dirty="0" smtClean="0"/>
              <a:t>底部</a:t>
            </a:r>
            <a:r>
              <a:rPr lang="zh-TW" altLang="en-US" sz="1600" dirty="0" smtClean="0"/>
              <a:t>矽</a:t>
            </a:r>
            <a:r>
              <a:rPr lang="zh-TW" altLang="zh-TW" sz="1600" dirty="0" smtClean="0"/>
              <a:t>膠</a:t>
            </a:r>
            <a:r>
              <a:rPr lang="zh-TW" altLang="zh-TW" sz="1600" dirty="0"/>
              <a:t>導電粒接觸電路板而產生訊號</a:t>
            </a:r>
            <a:r>
              <a:rPr lang="zh-TW" altLang="zh-TW" sz="1600" dirty="0" smtClean="0"/>
              <a:t>，</a:t>
            </a:r>
            <a:r>
              <a:rPr lang="zh-TW" altLang="en-US" sz="1600" dirty="0"/>
              <a:t>透過</a:t>
            </a:r>
            <a:r>
              <a:rPr lang="zh-TW" altLang="zh-TW" sz="1600" dirty="0" smtClean="0"/>
              <a:t>矽</a:t>
            </a:r>
            <a:r>
              <a:rPr lang="zh-TW" altLang="zh-TW" sz="1600" dirty="0"/>
              <a:t>橡膠</a:t>
            </a:r>
            <a:r>
              <a:rPr lang="zh-TW" altLang="zh-TW" sz="1600" dirty="0" smtClean="0"/>
              <a:t>按鍵</a:t>
            </a:r>
            <a:r>
              <a:rPr lang="zh-TW" altLang="en-US" sz="1600" dirty="0" smtClean="0"/>
              <a:t>的出現</a:t>
            </a:r>
            <a:r>
              <a:rPr lang="zh-TW" altLang="zh-TW" sz="1600" dirty="0" smtClean="0"/>
              <a:t>，</a:t>
            </a:r>
            <a:r>
              <a:rPr lang="zh-TW" altLang="en-US" sz="1600" dirty="0"/>
              <a:t>來</a:t>
            </a:r>
            <a:r>
              <a:rPr lang="zh-TW" altLang="zh-TW" sz="1600" dirty="0" smtClean="0"/>
              <a:t>克服成本</a:t>
            </a:r>
            <a:r>
              <a:rPr lang="zh-TW" altLang="en-US" sz="1600" dirty="0" smtClean="0"/>
              <a:t>過高</a:t>
            </a:r>
            <a:r>
              <a:rPr lang="zh-TW" altLang="zh-TW" sz="1600" dirty="0" smtClean="0"/>
              <a:t>與</a:t>
            </a:r>
            <a:r>
              <a:rPr lang="zh-TW" altLang="zh-TW" sz="1600" dirty="0"/>
              <a:t>使用</a:t>
            </a:r>
            <a:r>
              <a:rPr lang="zh-TW" altLang="zh-TW" sz="1600" dirty="0" smtClean="0"/>
              <a:t>壽命</a:t>
            </a:r>
            <a:r>
              <a:rPr lang="zh-TW" altLang="en-US" sz="1600" dirty="0" smtClean="0"/>
              <a:t>過短的問題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除此之外隨時代演變矽橡膠也漸漸延伸出更多電子</a:t>
            </a:r>
            <a:r>
              <a:rPr lang="en-US" altLang="zh-TW" sz="1600" dirty="0" smtClean="0"/>
              <a:t>3C</a:t>
            </a:r>
            <a:r>
              <a:rPr lang="zh-TW" altLang="en-US" sz="1600" dirty="0" smtClean="0"/>
              <a:t>類別的相關用途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例如  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錶帶</a:t>
            </a:r>
            <a:r>
              <a:rPr lang="zh-TW" altLang="zh-TW" sz="1600" dirty="0" smtClean="0"/>
              <a:t>、</a:t>
            </a:r>
            <a:r>
              <a:rPr lang="zh-TW" altLang="en-US" sz="1600" dirty="0" smtClean="0"/>
              <a:t>平板保護套</a:t>
            </a:r>
            <a:r>
              <a:rPr lang="zh-TW" altLang="zh-TW" sz="1600" dirty="0" smtClean="0"/>
              <a:t>、</a:t>
            </a:r>
            <a:r>
              <a:rPr lang="zh-TW" altLang="en-US" sz="1600" dirty="0" smtClean="0"/>
              <a:t>各式防水零組件</a:t>
            </a:r>
            <a:r>
              <a:rPr lang="en-US" altLang="zh-TW" sz="1600" dirty="0" smtClean="0"/>
              <a:t>....</a:t>
            </a:r>
            <a:r>
              <a:rPr lang="zh-TW" altLang="en-US" sz="1600" dirty="0" smtClean="0"/>
              <a:t>等等</a:t>
            </a:r>
            <a:r>
              <a:rPr lang="zh-TW" altLang="zh-TW" sz="1600" dirty="0" smtClean="0"/>
              <a:t>已</a:t>
            </a:r>
            <a:r>
              <a:rPr lang="zh-TW" altLang="zh-TW" sz="1600" dirty="0"/>
              <a:t>成為電子</a:t>
            </a:r>
            <a:r>
              <a:rPr lang="zh-TW" altLang="zh-TW" sz="1600" dirty="0" smtClean="0"/>
              <a:t>與</a:t>
            </a:r>
            <a:r>
              <a:rPr lang="en-US" altLang="zh-TW" sz="1600" dirty="0" smtClean="0"/>
              <a:t>3C</a:t>
            </a:r>
            <a:r>
              <a:rPr lang="zh-TW" altLang="zh-TW" sz="1600" dirty="0" smtClean="0"/>
              <a:t>產業</a:t>
            </a:r>
            <a:r>
              <a:rPr lang="zh-TW" altLang="zh-TW" sz="1600" dirty="0"/>
              <a:t>不可或缺零組件。</a:t>
            </a: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0" y="342878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3427802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5077358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1835531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20" y="5084069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24" y="184895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09018" y="194647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u="sng" dirty="0">
                <a:solidFill>
                  <a:srgbClr val="00B050"/>
                </a:solidFill>
                <a:latin typeface="+mn-ea"/>
              </a:rPr>
              <a:t>電子</a:t>
            </a:r>
            <a:r>
              <a:rPr lang="en-US" altLang="zh-TW" b="1" u="sng" dirty="0">
                <a:solidFill>
                  <a:srgbClr val="00B050"/>
                </a:solidFill>
                <a:latin typeface="+mn-ea"/>
              </a:rPr>
              <a:t>3C</a:t>
            </a:r>
            <a:r>
              <a:rPr lang="zh-TW" altLang="en-US" b="1" u="sng" dirty="0">
                <a:solidFill>
                  <a:srgbClr val="00B050"/>
                </a:solidFill>
                <a:latin typeface="+mn-ea"/>
              </a:rPr>
              <a:t>產業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53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537" y="236775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600" dirty="0"/>
              <a:t>由於</a:t>
            </a:r>
            <a:r>
              <a:rPr lang="zh-TW" altLang="zh-TW" sz="1600" dirty="0" smtClean="0"/>
              <a:t>矽膠對</a:t>
            </a:r>
            <a:r>
              <a:rPr lang="zh-TW" altLang="zh-TW" sz="1600" dirty="0"/>
              <a:t>人體無害、</a:t>
            </a:r>
            <a:r>
              <a:rPr lang="zh-TW" altLang="zh-TW" sz="1600" dirty="0" smtClean="0"/>
              <a:t>不</a:t>
            </a:r>
            <a:r>
              <a:rPr lang="zh-TW" altLang="en-US" sz="1600" dirty="0"/>
              <a:t>易</a:t>
            </a:r>
            <a:r>
              <a:rPr lang="zh-TW" altLang="en-US" sz="1600" dirty="0" smtClean="0"/>
              <a:t>造成</a:t>
            </a:r>
            <a:r>
              <a:rPr lang="zh-TW" altLang="zh-TW" sz="1600" dirty="0" smtClean="0"/>
              <a:t>過敏</a:t>
            </a:r>
            <a:r>
              <a:rPr lang="zh-TW" altLang="en-US" sz="1600" dirty="0" smtClean="0"/>
              <a:t>與</a:t>
            </a:r>
            <a:r>
              <a:rPr lang="zh-TW" altLang="en-US" sz="1600" dirty="0"/>
              <a:t>造成</a:t>
            </a:r>
            <a:r>
              <a:rPr lang="zh-TW" altLang="en-US" sz="1600" dirty="0" smtClean="0"/>
              <a:t>人體</a:t>
            </a:r>
            <a:r>
              <a:rPr lang="zh-TW" altLang="zh-TW" sz="1600" dirty="0" smtClean="0"/>
              <a:t>排斥</a:t>
            </a:r>
            <a:r>
              <a:rPr lang="zh-TW" altLang="en-US" sz="1600" dirty="0" smtClean="0"/>
              <a:t>的</a:t>
            </a:r>
            <a:r>
              <a:rPr lang="zh-TW" altLang="zh-TW" sz="1600" dirty="0" smtClean="0"/>
              <a:t>反應，</a:t>
            </a:r>
            <a:r>
              <a:rPr lang="zh-TW" altLang="en-US" sz="1600" dirty="0" smtClean="0"/>
              <a:t>所以</a:t>
            </a:r>
            <a:r>
              <a:rPr lang="zh-TW" altLang="zh-TW" sz="1600" dirty="0" smtClean="0"/>
              <a:t>常</a:t>
            </a:r>
            <a:r>
              <a:rPr lang="zh-TW" altLang="zh-TW" sz="1600" dirty="0"/>
              <a:t>做為體內器官或組織替代用品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例</a:t>
            </a:r>
            <a:r>
              <a:rPr lang="zh-TW" altLang="zh-TW" sz="1600" dirty="0" smtClean="0"/>
              <a:t>如</a:t>
            </a:r>
            <a:r>
              <a:rPr lang="zh-TW" altLang="zh-TW" sz="1600" dirty="0"/>
              <a:t>：人工關節</a:t>
            </a:r>
            <a:r>
              <a:rPr lang="zh-TW" altLang="zh-TW" sz="1600" dirty="0" smtClean="0"/>
              <a:t>、人工</a:t>
            </a:r>
            <a:r>
              <a:rPr lang="zh-TW" altLang="zh-TW" sz="1600" dirty="0"/>
              <a:t>心臟</a:t>
            </a:r>
            <a:r>
              <a:rPr lang="zh-TW" altLang="zh-TW" sz="1600" dirty="0" smtClean="0"/>
              <a:t>瓣膜</a:t>
            </a:r>
            <a:r>
              <a:rPr lang="en-US" altLang="zh-TW" sz="1600" dirty="0" smtClean="0"/>
              <a:t>…</a:t>
            </a:r>
            <a:r>
              <a:rPr lang="zh-TW" altLang="en-US" sz="1600" dirty="0" smtClean="0"/>
              <a:t>等</a:t>
            </a:r>
            <a:r>
              <a:rPr lang="zh-TW" altLang="zh-TW" sz="1600" dirty="0" smtClean="0"/>
              <a:t>。</a:t>
            </a:r>
            <a:r>
              <a:rPr lang="zh-TW" altLang="en-US" sz="1600" dirty="0"/>
              <a:t>在醫</a:t>
            </a:r>
            <a:r>
              <a:rPr lang="zh-TW" altLang="en-US" sz="1600" dirty="0" smtClean="0"/>
              <a:t>美業別</a:t>
            </a:r>
            <a:r>
              <a:rPr lang="zh-TW" altLang="zh-TW" sz="1600" dirty="0" smtClean="0"/>
              <a:t>也</a:t>
            </a:r>
            <a:r>
              <a:rPr lang="zh-TW" altLang="zh-TW" sz="1600" dirty="0"/>
              <a:t>用在整容和修復術方面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例</a:t>
            </a:r>
            <a:r>
              <a:rPr lang="zh-TW" altLang="zh-TW" sz="1600" dirty="0" smtClean="0"/>
              <a:t>如：</a:t>
            </a:r>
            <a:r>
              <a:rPr lang="zh-TW" altLang="en-US" sz="1600" dirty="0" smtClean="0"/>
              <a:t>常見的</a:t>
            </a:r>
            <a:r>
              <a:rPr lang="zh-TW" altLang="zh-TW" sz="1600" dirty="0" smtClean="0"/>
              <a:t>鼻子和</a:t>
            </a:r>
            <a:r>
              <a:rPr lang="zh-TW" altLang="zh-TW" sz="1600" dirty="0"/>
              <a:t>胸部整容</a:t>
            </a:r>
            <a:r>
              <a:rPr lang="zh-TW" altLang="zh-TW" sz="1600" dirty="0" smtClean="0"/>
              <a:t>手術。</a:t>
            </a:r>
            <a:r>
              <a:rPr lang="zh-TW" altLang="en-US" sz="1600" dirty="0" smtClean="0"/>
              <a:t>而</a:t>
            </a:r>
            <a:r>
              <a:rPr lang="zh-TW" altLang="zh-TW" sz="1600" dirty="0" smtClean="0"/>
              <a:t>在</a:t>
            </a:r>
            <a:r>
              <a:rPr lang="zh-TW" altLang="en-US" sz="1600" dirty="0" smtClean="0"/>
              <a:t>針對非侵入式的</a:t>
            </a:r>
            <a:r>
              <a:rPr lang="zh-TW" altLang="zh-TW" sz="1600" dirty="0" smtClean="0"/>
              <a:t>醫療</a:t>
            </a:r>
            <a:r>
              <a:rPr lang="zh-TW" altLang="zh-TW" sz="1600" dirty="0"/>
              <a:t>器械與醫用製品也廣泛地應用，這些產品包括泵管、波紋</a:t>
            </a:r>
            <a:r>
              <a:rPr lang="zh-TW" altLang="zh-TW" sz="1600" dirty="0" smtClean="0"/>
              <a:t>管、</a:t>
            </a:r>
            <a:r>
              <a:rPr lang="zh-TW" altLang="zh-TW" sz="1600" dirty="0"/>
              <a:t>積水引流裝置、輸血管、導液管、胃鏡套管</a:t>
            </a:r>
            <a:r>
              <a:rPr lang="zh-TW" altLang="zh-TW" sz="1600" dirty="0" smtClean="0"/>
              <a:t>、</a:t>
            </a:r>
            <a:r>
              <a:rPr lang="zh-TW" altLang="en-US" sz="1600" dirty="0" smtClean="0"/>
              <a:t>針頭推桿塞</a:t>
            </a:r>
            <a:r>
              <a:rPr lang="zh-TW" altLang="zh-TW" sz="1600" dirty="0" smtClean="0"/>
              <a:t>、腹部</a:t>
            </a:r>
            <a:r>
              <a:rPr lang="zh-TW" altLang="zh-TW" sz="1600" dirty="0"/>
              <a:t>透析管和鼻插管等。</a:t>
            </a:r>
          </a:p>
        </p:txBody>
      </p:sp>
      <p:pic>
        <p:nvPicPr>
          <p:cNvPr id="4" name="Picture 2" descr="IMG_0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16" y="1999979"/>
            <a:ext cx="3296284" cy="23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1" y="4387986"/>
            <a:ext cx="16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2" y="4394336"/>
            <a:ext cx="16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33936" y="19984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u="sng" dirty="0" smtClean="0">
                <a:solidFill>
                  <a:srgbClr val="00B050"/>
                </a:solidFill>
                <a:latin typeface="+mn-ea"/>
              </a:rPr>
              <a:t>醫療產業</a:t>
            </a:r>
            <a:endParaRPr lang="zh-TW" altLang="en-US" b="1" u="sng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1028700" y="1195763"/>
            <a:ext cx="215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客戶群組類別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6966192"/>
              </p:ext>
            </p:extLst>
          </p:nvPr>
        </p:nvGraphicFramePr>
        <p:xfrm>
          <a:off x="-609601" y="2011680"/>
          <a:ext cx="5553550" cy="369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圖片 6" descr="IMG_4136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30" y="185016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圖片 7" descr="water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63" y="4828494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11" descr="汽機車橡膠零件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76" y="3355929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12" descr="背膠腳墊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70" y="333851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17" descr="IMG_5058.jp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76" y="185016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1" y="3355929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31" y="1843087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3" y="4845912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75" y="4831080"/>
            <a:ext cx="136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325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異材結合產品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14" descr="IMG_066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98" y="4390139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5" descr="IMG_0668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1" y="438612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5" descr="IMG_418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8" y="4388075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6" descr="IMG_5305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01" y="221018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2" y="2210026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94" y="2206896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54729" y="3732982"/>
            <a:ext cx="1785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金屬件結合矽膠</a:t>
            </a:r>
            <a:endParaRPr lang="zh-TW" altLang="en-US" sz="16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717468" y="3734071"/>
            <a:ext cx="163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塑件結合矽膠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52978" y="3734206"/>
            <a:ext cx="1693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鐵氟龍結合矽膠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54729" y="5857125"/>
            <a:ext cx="1577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 </a:t>
            </a:r>
            <a:r>
              <a:rPr lang="en-US" altLang="zh-TW" sz="1600" dirty="0" smtClean="0"/>
              <a:t>PET</a:t>
            </a:r>
            <a:r>
              <a:rPr lang="zh-TW" altLang="en-US" sz="1600" dirty="0" smtClean="0"/>
              <a:t>結合矽膠</a:t>
            </a:r>
            <a:endParaRPr lang="zh-TW" altLang="en-US" sz="1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787951" y="5859845"/>
            <a:ext cx="145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鋁件結合矽膠</a:t>
            </a:r>
            <a:endParaRPr lang="zh-TW" altLang="en-US" sz="16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609392" y="5860867"/>
            <a:ext cx="145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TPU</a:t>
            </a:r>
            <a:r>
              <a:rPr lang="zh-TW" altLang="en-US" sz="1600" dirty="0" smtClean="0"/>
              <a:t>結合矽膠</a:t>
            </a:r>
            <a:endParaRPr lang="zh-TW" alt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6" y="4362451"/>
            <a:ext cx="2161558" cy="157054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6" y="1955634"/>
            <a:ext cx="2161558" cy="16211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2" y="1955634"/>
            <a:ext cx="2161558" cy="162116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28086" y="5988732"/>
            <a:ext cx="15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sz="1600" dirty="0" smtClean="0"/>
              <a:t>超</a:t>
            </a:r>
            <a:r>
              <a:rPr lang="zh-TW" altLang="en-US" sz="1600" dirty="0"/>
              <a:t>微細防水圈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69708" y="3642321"/>
            <a:ext cx="1257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燈具防水圈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51643" y="5988732"/>
            <a:ext cx="169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</a:t>
            </a:r>
            <a:r>
              <a:rPr lang="zh-TW" altLang="en-US" sz="1600" dirty="0" smtClean="0"/>
              <a:t>各式防水套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80906" y="3635172"/>
            <a:ext cx="130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各式防水圈</a:t>
            </a:r>
            <a:endParaRPr lang="zh-TW" altLang="en-US" sz="16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3" y="4362451"/>
            <a:ext cx="2161558" cy="1570544"/>
          </a:xfrm>
          <a:prstGeom prst="rect">
            <a:avLst/>
          </a:prstGeom>
        </p:spPr>
      </p:pic>
      <p:sp>
        <p:nvSpPr>
          <p:cNvPr id="18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防水圈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醫療用品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14" descr="IMG_3986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0" y="1889080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5" descr="IMG_407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17" y="1915613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19"/>
          <p:cNvSpPr txBox="1">
            <a:spLocks noChangeArrowheads="1"/>
          </p:cNvSpPr>
          <p:nvPr/>
        </p:nvSpPr>
        <p:spPr bwMode="auto">
          <a:xfrm>
            <a:off x="2489562" y="1961376"/>
            <a:ext cx="1977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針筒推桿栓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使用符合</a:t>
            </a:r>
            <a:r>
              <a:rPr lang="zh-TW" altLang="en-US" sz="1600" dirty="0" smtClean="0">
                <a:latin typeface="+mn-ea"/>
                <a:ea typeface="+mn-ea"/>
              </a:rPr>
              <a:t>醫療</a:t>
            </a:r>
            <a:r>
              <a:rPr lang="zh-TW" altLang="en-US" sz="1600" dirty="0">
                <a:latin typeface="+mn-ea"/>
                <a:ea typeface="+mn-ea"/>
              </a:rPr>
              <a:t>級的</a:t>
            </a:r>
            <a:r>
              <a:rPr lang="zh-TW" altLang="en-US" sz="1600" dirty="0" smtClean="0">
                <a:latin typeface="+mn-ea"/>
                <a:ea typeface="+mn-ea"/>
              </a:rPr>
              <a:t>原料，製造</a:t>
            </a:r>
            <a:r>
              <a:rPr lang="zh-TW" altLang="en-US" sz="1600" dirty="0">
                <a:latin typeface="+mn-ea"/>
                <a:ea typeface="+mn-ea"/>
              </a:rPr>
              <a:t>出</a:t>
            </a:r>
            <a:r>
              <a:rPr lang="zh-TW" altLang="en-US" sz="1600" dirty="0" smtClean="0">
                <a:latin typeface="+mn-ea"/>
                <a:ea typeface="+mn-ea"/>
              </a:rPr>
              <a:t>可抗</a:t>
            </a:r>
            <a:r>
              <a:rPr lang="zh-TW" altLang="en-US" sz="1600" dirty="0">
                <a:latin typeface="+mn-ea"/>
                <a:ea typeface="+mn-ea"/>
              </a:rPr>
              <a:t>藥物的推桿</a:t>
            </a:r>
            <a:r>
              <a:rPr lang="zh-TW" altLang="en-US" sz="1600" dirty="0" smtClean="0">
                <a:latin typeface="+mn-ea"/>
                <a:ea typeface="+mn-ea"/>
              </a:rPr>
              <a:t>栓，可用於各類</a:t>
            </a:r>
            <a:r>
              <a:rPr lang="zh-TW" altLang="en-US" sz="1600" dirty="0">
                <a:latin typeface="+mn-ea"/>
                <a:ea typeface="+mn-ea"/>
              </a:rPr>
              <a:t>針筒設計。</a:t>
            </a:r>
          </a:p>
        </p:txBody>
      </p:sp>
      <p:sp>
        <p:nvSpPr>
          <p:cNvPr id="6" name="文字方塊 26"/>
          <p:cNvSpPr txBox="1">
            <a:spLocks noChangeArrowheads="1"/>
          </p:cNvSpPr>
          <p:nvPr/>
        </p:nvSpPr>
        <p:spPr bwMode="auto">
          <a:xfrm>
            <a:off x="6481762" y="2091690"/>
            <a:ext cx="2357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醫療栓塞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使用醫療級</a:t>
            </a:r>
            <a:r>
              <a:rPr lang="zh-TW" altLang="en-US" sz="1600" dirty="0" smtClean="0">
                <a:latin typeface="+mn-ea"/>
                <a:ea typeface="+mn-ea"/>
              </a:rPr>
              <a:t>原料，製作</a:t>
            </a:r>
            <a:r>
              <a:rPr lang="zh-TW" altLang="en-US" sz="1600" dirty="0">
                <a:latin typeface="+mn-ea"/>
                <a:ea typeface="+mn-ea"/>
              </a:rPr>
              <a:t>出各式</a:t>
            </a:r>
            <a:r>
              <a:rPr lang="zh-TW" altLang="en-US" sz="1600" dirty="0" smtClean="0">
                <a:latin typeface="+mn-ea"/>
                <a:ea typeface="+mn-ea"/>
              </a:rPr>
              <a:t>栓塞，常</a:t>
            </a:r>
            <a:r>
              <a:rPr lang="zh-TW" altLang="en-US" sz="1600" dirty="0">
                <a:latin typeface="+mn-ea"/>
                <a:ea typeface="+mn-ea"/>
              </a:rPr>
              <a:t>於醫療用袋及藥劑控制</a:t>
            </a:r>
            <a:r>
              <a:rPr lang="zh-TW" altLang="en-US" sz="1600" dirty="0" smtClean="0">
                <a:latin typeface="+mn-ea"/>
                <a:ea typeface="+mn-ea"/>
              </a:rPr>
              <a:t>筒。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7" name="圖片 29" descr="IMG_5058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48" y="4222115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35"/>
          <p:cNvSpPr txBox="1">
            <a:spLocks noChangeArrowheads="1"/>
          </p:cNvSpPr>
          <p:nvPr/>
        </p:nvSpPr>
        <p:spPr bwMode="auto">
          <a:xfrm>
            <a:off x="6494962" y="4411119"/>
            <a:ext cx="2000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醫療防水圈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使用醫療級</a:t>
            </a:r>
            <a:r>
              <a:rPr lang="zh-TW" altLang="en-US" sz="1600" dirty="0" smtClean="0">
                <a:latin typeface="+mn-ea"/>
                <a:ea typeface="+mn-ea"/>
              </a:rPr>
              <a:t>原料，常用</a:t>
            </a:r>
            <a:r>
              <a:rPr lang="zh-TW" altLang="en-US" sz="1600" dirty="0">
                <a:latin typeface="+mn-ea"/>
                <a:ea typeface="+mn-ea"/>
              </a:rPr>
              <a:t>於各式醫療用品防水專用。</a:t>
            </a:r>
          </a:p>
        </p:txBody>
      </p:sp>
      <p:pic>
        <p:nvPicPr>
          <p:cNvPr id="9" name="圖片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30053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2485481" y="4410438"/>
            <a:ext cx="20304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呼吸器口鼻罩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使用醫療級</a:t>
            </a:r>
            <a:r>
              <a:rPr lang="zh-TW" altLang="en-US" sz="1600" dirty="0" smtClean="0">
                <a:latin typeface="+mn-ea"/>
                <a:ea typeface="+mn-ea"/>
              </a:rPr>
              <a:t>原料，提供</a:t>
            </a:r>
            <a:r>
              <a:rPr lang="zh-TW" altLang="en-US" sz="1600" dirty="0">
                <a:latin typeface="+mn-ea"/>
                <a:ea typeface="+mn-ea"/>
              </a:rPr>
              <a:t>給須幫助呼吸患者的醫療用品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891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7" y="1790511"/>
            <a:ext cx="2305373" cy="17290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8" y="1790511"/>
            <a:ext cx="2410914" cy="17290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7" y="4222749"/>
            <a:ext cx="2305373" cy="17711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8" y="4222749"/>
            <a:ext cx="2410914" cy="1771164"/>
          </a:xfrm>
          <a:prstGeom prst="rect">
            <a:avLst/>
          </a:prstGeom>
        </p:spPr>
      </p:pic>
      <p:sp>
        <p:nvSpPr>
          <p:cNvPr id="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各式按鍵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66763" y="3600450"/>
            <a:ext cx="107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P+R</a:t>
            </a:r>
            <a:r>
              <a:rPr lang="zh-TW" altLang="en-US" sz="1600" dirty="0" smtClean="0"/>
              <a:t>按鍵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68900" y="360045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點唱機大型按鍵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31788" y="612775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工業電腦</a:t>
            </a:r>
            <a:r>
              <a:rPr lang="zh-TW" altLang="en-US" sz="1600" dirty="0" smtClean="0"/>
              <a:t>大型按鍵</a:t>
            </a:r>
            <a:endParaRPr lang="zh-TW" altLang="en-US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74480" y="6127750"/>
            <a:ext cx="182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手</a:t>
            </a:r>
            <a:r>
              <a:rPr lang="zh-TW" altLang="en-US" sz="1600" dirty="0"/>
              <a:t>持式產品</a:t>
            </a:r>
            <a:r>
              <a:rPr lang="zh-TW" altLang="en-US" sz="1600" dirty="0" smtClean="0"/>
              <a:t>按鍵</a:t>
            </a:r>
            <a:endParaRPr lang="zh-TW" alt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開關產品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11" descr="IMG_066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2" y="1889898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3" descr="搖頭開關橡膠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6" y="4311650"/>
            <a:ext cx="1800000" cy="1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20"/>
          <p:cNvSpPr txBox="1">
            <a:spLocks noChangeArrowheads="1"/>
          </p:cNvSpPr>
          <p:nvPr/>
        </p:nvSpPr>
        <p:spPr bwMode="auto">
          <a:xfrm>
            <a:off x="1143000" y="3319463"/>
            <a:ext cx="2863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微型開關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使用在各式電子</a:t>
            </a:r>
            <a:r>
              <a:rPr lang="zh-TW" altLang="en-US" sz="1600" dirty="0" smtClean="0">
                <a:latin typeface="+mn-ea"/>
                <a:ea typeface="+mn-ea"/>
              </a:rPr>
              <a:t>產品，有</a:t>
            </a:r>
            <a:r>
              <a:rPr lang="zh-TW" altLang="en-US" sz="1600" dirty="0">
                <a:latin typeface="+mn-ea"/>
                <a:ea typeface="+mn-ea"/>
              </a:rPr>
              <a:t>分按壓</a:t>
            </a:r>
            <a:r>
              <a:rPr lang="en-US" altLang="zh-TW" sz="1600" dirty="0">
                <a:latin typeface="+mn-ea"/>
                <a:ea typeface="+mn-ea"/>
              </a:rPr>
              <a:t>DOME</a:t>
            </a:r>
            <a:r>
              <a:rPr lang="zh-TW" altLang="en-US" sz="1600" dirty="0">
                <a:latin typeface="+mn-ea"/>
                <a:ea typeface="+mn-ea"/>
              </a:rPr>
              <a:t>片的按鈕開關與使用導電粒的按鈕開關</a:t>
            </a:r>
          </a:p>
        </p:txBody>
      </p:sp>
      <p:sp>
        <p:nvSpPr>
          <p:cNvPr id="6" name="文字方塊 22"/>
          <p:cNvSpPr txBox="1">
            <a:spLocks noChangeArrowheads="1"/>
          </p:cNvSpPr>
          <p:nvPr/>
        </p:nvSpPr>
        <p:spPr bwMode="auto">
          <a:xfrm>
            <a:off x="1444308" y="5797550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搖頭開關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使用在各式電子產品與機台上</a:t>
            </a:r>
          </a:p>
        </p:txBody>
      </p:sp>
      <p:pic>
        <p:nvPicPr>
          <p:cNvPr id="7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8" y="1895067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39" y="4366804"/>
            <a:ext cx="18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5188154" y="5803629"/>
            <a:ext cx="255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latin typeface="+mn-ea"/>
                <a:ea typeface="+mn-ea"/>
              </a:rPr>
              <a:t>Dome</a:t>
            </a:r>
            <a:r>
              <a:rPr lang="zh-TW" altLang="en-US" sz="1600" dirty="0">
                <a:latin typeface="+mn-ea"/>
                <a:ea typeface="+mn-ea"/>
              </a:rPr>
              <a:t>片開關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 smtClean="0">
                <a:latin typeface="+mn-ea"/>
                <a:ea typeface="+mn-ea"/>
              </a:rPr>
              <a:t>直接將矽膠黏著</a:t>
            </a:r>
            <a:r>
              <a:rPr lang="zh-TW" altLang="en-US" sz="1600" dirty="0">
                <a:latin typeface="+mn-ea"/>
                <a:ea typeface="+mn-ea"/>
              </a:rPr>
              <a:t>在</a:t>
            </a:r>
            <a:r>
              <a:rPr lang="en-US" altLang="zh-TW" sz="1600" dirty="0">
                <a:latin typeface="+mn-ea"/>
                <a:ea typeface="+mn-ea"/>
              </a:rPr>
              <a:t>Dome</a:t>
            </a:r>
            <a:r>
              <a:rPr lang="zh-TW" altLang="en-US" sz="1600" dirty="0">
                <a:latin typeface="+mn-ea"/>
                <a:ea typeface="+mn-ea"/>
              </a:rPr>
              <a:t>片上的微型按鈕</a:t>
            </a:r>
          </a:p>
        </p:txBody>
      </p:sp>
      <p:sp>
        <p:nvSpPr>
          <p:cNvPr id="10" name="文字方塊 23"/>
          <p:cNvSpPr txBox="1">
            <a:spLocks noChangeArrowheads="1"/>
          </p:cNvSpPr>
          <p:nvPr/>
        </p:nvSpPr>
        <p:spPr bwMode="auto">
          <a:xfrm>
            <a:off x="5428661" y="3330348"/>
            <a:ext cx="2071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各式開關</a:t>
            </a:r>
            <a:r>
              <a:rPr lang="en-US" altLang="zh-TW" sz="1600" dirty="0">
                <a:latin typeface="+mn-ea"/>
                <a:ea typeface="+mn-ea"/>
              </a:rPr>
              <a:t>-</a:t>
            </a:r>
            <a:r>
              <a:rPr lang="zh-TW" altLang="en-US" sz="1600" dirty="0">
                <a:latin typeface="+mn-ea"/>
                <a:ea typeface="+mn-ea"/>
              </a:rPr>
              <a:t>通常使用在大型機台上的開關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79" y="1883864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1" y="1892209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1" y="4493261"/>
            <a:ext cx="262255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主力產品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導熱矽膠片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文字方塊 20"/>
          <p:cNvSpPr txBox="1">
            <a:spLocks noChangeArrowheads="1"/>
          </p:cNvSpPr>
          <p:nvPr/>
        </p:nvSpPr>
        <p:spPr bwMode="auto">
          <a:xfrm>
            <a:off x="1297078" y="4040460"/>
            <a:ext cx="3083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+mn-ea"/>
                <a:ea typeface="+mn-ea"/>
              </a:rPr>
              <a:t> 使用於</a:t>
            </a:r>
            <a:r>
              <a:rPr lang="en-US" altLang="zh-TW" sz="1600" dirty="0">
                <a:latin typeface="+mn-ea"/>
                <a:ea typeface="+mn-ea"/>
              </a:rPr>
              <a:t>PC</a:t>
            </a:r>
            <a:r>
              <a:rPr lang="zh-TW" altLang="en-US" sz="1600" dirty="0">
                <a:latin typeface="+mn-ea"/>
                <a:ea typeface="+mn-ea"/>
              </a:rPr>
              <a:t>主機板上的</a:t>
            </a:r>
            <a:r>
              <a:rPr lang="zh-TW" altLang="en-US" sz="1600" dirty="0" smtClean="0">
                <a:latin typeface="+mn-ea"/>
                <a:ea typeface="+mn-ea"/>
              </a:rPr>
              <a:t>晶片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4" name="文字方塊 22"/>
          <p:cNvSpPr txBox="1">
            <a:spLocks noChangeArrowheads="1"/>
          </p:cNvSpPr>
          <p:nvPr/>
        </p:nvSpPr>
        <p:spPr bwMode="auto">
          <a:xfrm>
            <a:off x="3166293" y="5953488"/>
            <a:ext cx="2358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 使用於記憶體</a:t>
            </a:r>
            <a:r>
              <a:rPr lang="zh-TW" altLang="en-US" sz="1600" dirty="0">
                <a:latin typeface="+mn-ea"/>
                <a:ea typeface="+mn-ea"/>
              </a:rPr>
              <a:t>散熱模組</a:t>
            </a:r>
          </a:p>
        </p:txBody>
      </p:sp>
      <p:sp>
        <p:nvSpPr>
          <p:cNvPr id="5" name="文字方塊 23"/>
          <p:cNvSpPr txBox="1">
            <a:spLocks noChangeArrowheads="1"/>
          </p:cNvSpPr>
          <p:nvPr/>
        </p:nvSpPr>
        <p:spPr bwMode="auto">
          <a:xfrm>
            <a:off x="4864100" y="3965077"/>
            <a:ext cx="3265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dirty="0" smtClean="0">
                <a:latin typeface="+mn-ea"/>
                <a:ea typeface="+mn-ea"/>
              </a:rPr>
              <a:t>   使用於</a:t>
            </a:r>
            <a:r>
              <a:rPr lang="en-US" altLang="zh-TW" sz="1600" dirty="0" smtClean="0">
                <a:latin typeface="+mn-ea"/>
                <a:ea typeface="+mn-ea"/>
              </a:rPr>
              <a:t>LED</a:t>
            </a:r>
            <a:r>
              <a:rPr lang="zh-TW" altLang="en-US" sz="1600" dirty="0">
                <a:latin typeface="+mn-ea"/>
                <a:ea typeface="+mn-ea"/>
              </a:rPr>
              <a:t>燈散熱模組內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生產部門設備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內容版面配置區 15" descr="混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0" y="2290763"/>
            <a:ext cx="2226620" cy="2852738"/>
          </a:xfrm>
          <a:prstGeom prst="rect">
            <a:avLst/>
          </a:prstGeom>
        </p:spPr>
      </p:pic>
      <p:pic>
        <p:nvPicPr>
          <p:cNvPr id="5" name="圖片 21" descr="排料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290764"/>
            <a:ext cx="2160000" cy="2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22" descr="裁料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4" y="2290763"/>
            <a:ext cx="2212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23"/>
          <p:cNvSpPr txBox="1">
            <a:spLocks noChangeArrowheads="1"/>
          </p:cNvSpPr>
          <p:nvPr/>
        </p:nvSpPr>
        <p:spPr bwMode="auto">
          <a:xfrm>
            <a:off x="575491" y="5140325"/>
            <a:ext cx="2571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混</a:t>
            </a:r>
            <a:r>
              <a:rPr lang="zh-TW" altLang="en-US" sz="1600" dirty="0">
                <a:latin typeface="+mn-ea"/>
                <a:ea typeface="+mn-ea"/>
              </a:rPr>
              <a:t>料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將</a:t>
            </a:r>
            <a:r>
              <a:rPr lang="zh-TW" altLang="en-US" sz="1600" dirty="0">
                <a:latin typeface="+mn-ea"/>
                <a:ea typeface="+mn-ea"/>
              </a:rPr>
              <a:t>原料混色的機器</a:t>
            </a:r>
          </a:p>
        </p:txBody>
      </p:sp>
      <p:sp>
        <p:nvSpPr>
          <p:cNvPr id="8" name="文字方塊 25"/>
          <p:cNvSpPr txBox="1">
            <a:spLocks noChangeArrowheads="1"/>
          </p:cNvSpPr>
          <p:nvPr/>
        </p:nvSpPr>
        <p:spPr bwMode="auto">
          <a:xfrm>
            <a:off x="3022600" y="5143501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裁</a:t>
            </a:r>
            <a:r>
              <a:rPr lang="zh-TW" altLang="en-US" sz="1600" dirty="0">
                <a:latin typeface="+mn-ea"/>
                <a:ea typeface="+mn-ea"/>
              </a:rPr>
              <a:t>料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裁</a:t>
            </a:r>
            <a:r>
              <a:rPr lang="zh-TW" altLang="en-US" sz="1600" dirty="0">
                <a:latin typeface="+mn-ea"/>
                <a:ea typeface="+mn-ea"/>
              </a:rPr>
              <a:t>切原料長寬的機器</a:t>
            </a:r>
          </a:p>
        </p:txBody>
      </p:sp>
      <p:sp>
        <p:nvSpPr>
          <p:cNvPr id="9" name="文字方塊 27"/>
          <p:cNvSpPr txBox="1">
            <a:spLocks noChangeArrowheads="1"/>
          </p:cNvSpPr>
          <p:nvPr/>
        </p:nvSpPr>
        <p:spPr bwMode="auto">
          <a:xfrm>
            <a:off x="5693275" y="5149851"/>
            <a:ext cx="2857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真空</a:t>
            </a:r>
            <a:r>
              <a:rPr lang="zh-TW" altLang="en-US" sz="1600" dirty="0">
                <a:latin typeface="+mn-ea"/>
                <a:ea typeface="+mn-ea"/>
              </a:rPr>
              <a:t>熱壓成型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>16</a:t>
            </a:r>
            <a:r>
              <a:rPr lang="zh-TW" altLang="en-US" sz="1600" dirty="0" smtClean="0">
                <a:latin typeface="+mn-ea"/>
                <a:ea typeface="+mn-ea"/>
              </a:rPr>
              <a:t>台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加</a:t>
            </a:r>
            <a:r>
              <a:rPr lang="zh-TW" altLang="en-US" sz="1600" dirty="0">
                <a:latin typeface="+mn-ea"/>
                <a:ea typeface="+mn-ea"/>
              </a:rPr>
              <a:t>硫成型專用機器模具可</a:t>
            </a:r>
            <a:r>
              <a:rPr lang="zh-TW" altLang="en-US" sz="1600" dirty="0" smtClean="0">
                <a:latin typeface="+mn-ea"/>
                <a:ea typeface="+mn-ea"/>
              </a:rPr>
              <a:t>擺放最大尺寸</a:t>
            </a:r>
            <a:r>
              <a:rPr lang="en-US" altLang="zh-TW" sz="1600" dirty="0" smtClean="0">
                <a:latin typeface="+mn-ea"/>
                <a:ea typeface="+mn-ea"/>
              </a:rPr>
              <a:t>700mm </a:t>
            </a:r>
            <a:r>
              <a:rPr lang="en-US" altLang="zh-TW" sz="1600" dirty="0">
                <a:latin typeface="+mn-ea"/>
                <a:ea typeface="+mn-ea"/>
              </a:rPr>
              <a:t>x </a:t>
            </a:r>
            <a:r>
              <a:rPr lang="en-US" altLang="zh-TW" sz="1600" dirty="0" smtClean="0">
                <a:latin typeface="+mn-ea"/>
                <a:ea typeface="+mn-ea"/>
              </a:rPr>
              <a:t>700mm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325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簡報目錄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57031928"/>
              </p:ext>
            </p:extLst>
          </p:nvPr>
        </p:nvGraphicFramePr>
        <p:xfrm>
          <a:off x="2916000" y="1908000"/>
          <a:ext cx="3312000" cy="411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76200" y="6566469"/>
            <a:ext cx="906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Company confidential and copyright </a:t>
            </a:r>
            <a:r>
              <a:rPr lang="zh-TW" altLang="en-US" sz="1200" dirty="0"/>
              <a:t>志得橡膠 </a:t>
            </a:r>
            <a:r>
              <a:rPr lang="en-US" altLang="zh-TW" sz="1200" dirty="0"/>
              <a:t>Tel: +886 2 2668-7377; Fax: +886 2  2668-7554</a:t>
            </a:r>
          </a:p>
        </p:txBody>
      </p:sp>
    </p:spTree>
    <p:extLst>
      <p:ext uri="{BB962C8B-B14F-4D97-AF65-F5344CB8AC3E}">
        <p14:creationId xmlns:p14="http://schemas.microsoft.com/office/powerpoint/2010/main" val="4176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品保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部門設備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文字方塊 23"/>
          <p:cNvSpPr txBox="1">
            <a:spLocks noChangeArrowheads="1"/>
          </p:cNvSpPr>
          <p:nvPr/>
        </p:nvSpPr>
        <p:spPr bwMode="auto">
          <a:xfrm>
            <a:off x="3098144" y="5740687"/>
            <a:ext cx="2519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大型</a:t>
            </a:r>
            <a:r>
              <a:rPr lang="en-US" altLang="zh-TW" sz="1600" dirty="0" smtClean="0">
                <a:latin typeface="+mn-ea"/>
                <a:ea typeface="+mn-ea"/>
              </a:rPr>
              <a:t>2.5D</a:t>
            </a:r>
            <a:r>
              <a:rPr lang="zh-TW" altLang="en-US" sz="1600" dirty="0">
                <a:latin typeface="+mn-ea"/>
                <a:ea typeface="+mn-ea"/>
              </a:rPr>
              <a:t>投影顯微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檢驗</a:t>
            </a:r>
            <a:r>
              <a:rPr lang="zh-TW" altLang="en-US" sz="1600" dirty="0">
                <a:latin typeface="+mn-ea"/>
                <a:ea typeface="+mn-ea"/>
              </a:rPr>
              <a:t>外觀與量尺寸的機器</a:t>
            </a:r>
          </a:p>
        </p:txBody>
      </p:sp>
      <p:pic>
        <p:nvPicPr>
          <p:cNvPr id="5" name="內容版面配置區 11" descr="2.5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209800"/>
            <a:ext cx="2880000" cy="3530887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品檢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部門設備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文字方塊 27"/>
          <p:cNvSpPr txBox="1">
            <a:spLocks noChangeArrowheads="1"/>
          </p:cNvSpPr>
          <p:nvPr/>
        </p:nvSpPr>
        <p:spPr bwMode="auto">
          <a:xfrm>
            <a:off x="2798763" y="5562600"/>
            <a:ext cx="3000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毛邊處理機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去除</a:t>
            </a:r>
            <a:r>
              <a:rPr lang="zh-TW" altLang="en-US" sz="1600" dirty="0">
                <a:latin typeface="+mn-ea"/>
                <a:ea typeface="+mn-ea"/>
              </a:rPr>
              <a:t>產品外觀毛邊的機器</a:t>
            </a:r>
          </a:p>
        </p:txBody>
      </p:sp>
      <p:pic>
        <p:nvPicPr>
          <p:cNvPr id="7" name="圖片 13" descr="IMG_409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9601"/>
            <a:ext cx="6146799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0" y="6520392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輔助檢測儀器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文字方塊 23"/>
          <p:cNvSpPr txBox="1">
            <a:spLocks noChangeArrowheads="1"/>
          </p:cNvSpPr>
          <p:nvPr/>
        </p:nvSpPr>
        <p:spPr bwMode="auto">
          <a:xfrm>
            <a:off x="80962" y="5210462"/>
            <a:ext cx="3071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600" dirty="0" smtClean="0">
                <a:latin typeface="+mn-ea"/>
                <a:ea typeface="+mn-ea"/>
              </a:rPr>
              <a:t>RCA</a:t>
            </a:r>
            <a:r>
              <a:rPr lang="zh-TW" altLang="en-US" sz="1600" dirty="0">
                <a:latin typeface="+mn-ea"/>
                <a:ea typeface="+mn-ea"/>
              </a:rPr>
              <a:t>耐磨測試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檢測</a:t>
            </a:r>
            <a:r>
              <a:rPr lang="zh-TW" altLang="en-US" sz="1600" dirty="0">
                <a:latin typeface="+mn-ea"/>
                <a:ea typeface="+mn-ea"/>
              </a:rPr>
              <a:t>印刷或噴漆耐磨度的機器</a:t>
            </a:r>
          </a:p>
        </p:txBody>
      </p:sp>
      <p:sp>
        <p:nvSpPr>
          <p:cNvPr id="5" name="文字方塊 25"/>
          <p:cNvSpPr txBox="1">
            <a:spLocks noChangeArrowheads="1"/>
          </p:cNvSpPr>
          <p:nvPr/>
        </p:nvSpPr>
        <p:spPr bwMode="auto">
          <a:xfrm>
            <a:off x="3152775" y="5191412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曲線</a:t>
            </a:r>
            <a:r>
              <a:rPr lang="zh-TW" altLang="en-US" sz="1600" dirty="0">
                <a:latin typeface="+mn-ea"/>
                <a:ea typeface="+mn-ea"/>
              </a:rPr>
              <a:t>測量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檢測</a:t>
            </a:r>
            <a:r>
              <a:rPr lang="zh-TW" altLang="en-US" sz="1600" dirty="0">
                <a:latin typeface="+mn-ea"/>
                <a:ea typeface="+mn-ea"/>
              </a:rPr>
              <a:t>按鍵荷重與段落的機器</a:t>
            </a:r>
          </a:p>
        </p:txBody>
      </p:sp>
      <p:sp>
        <p:nvSpPr>
          <p:cNvPr id="6" name="文字方塊 27"/>
          <p:cNvSpPr txBox="1">
            <a:spLocks noChangeArrowheads="1"/>
          </p:cNvSpPr>
          <p:nvPr/>
        </p:nvSpPr>
        <p:spPr bwMode="auto">
          <a:xfrm>
            <a:off x="6294911" y="5198712"/>
            <a:ext cx="242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600" dirty="0" smtClean="0">
                <a:latin typeface="+mn-ea"/>
                <a:ea typeface="+mn-ea"/>
              </a:rPr>
              <a:t>產品</a:t>
            </a:r>
            <a:r>
              <a:rPr lang="zh-TW" altLang="en-US" sz="1600" dirty="0">
                <a:latin typeface="+mn-ea"/>
                <a:ea typeface="+mn-ea"/>
              </a:rPr>
              <a:t>壽命測試</a:t>
            </a:r>
            <a:r>
              <a:rPr lang="zh-TW" altLang="en-US" sz="1600" dirty="0" smtClean="0">
                <a:latin typeface="+mn-ea"/>
                <a:ea typeface="+mn-ea"/>
              </a:rPr>
              <a:t>機</a:t>
            </a:r>
            <a:r>
              <a:rPr lang="en-US" altLang="zh-TW" sz="1600" dirty="0" smtClean="0">
                <a:latin typeface="+mn-ea"/>
                <a:ea typeface="+mn-ea"/>
              </a:rPr>
              <a:t/>
            </a:r>
            <a:br>
              <a:rPr lang="en-US" altLang="zh-TW" sz="1600" dirty="0" smtClean="0">
                <a:latin typeface="+mn-ea"/>
                <a:ea typeface="+mn-ea"/>
              </a:rPr>
            </a:br>
            <a:r>
              <a:rPr lang="zh-TW" altLang="en-US" sz="1600" dirty="0" smtClean="0">
                <a:latin typeface="+mn-ea"/>
                <a:ea typeface="+mn-ea"/>
              </a:rPr>
              <a:t>檢測</a:t>
            </a:r>
            <a:r>
              <a:rPr lang="zh-TW" altLang="en-US" sz="1600" dirty="0">
                <a:latin typeface="+mn-ea"/>
                <a:ea typeface="+mn-ea"/>
              </a:rPr>
              <a:t>按鍵壽命的機器</a:t>
            </a:r>
          </a:p>
        </p:txBody>
      </p:sp>
      <p:pic>
        <p:nvPicPr>
          <p:cNvPr id="7" name="內容版面配置區 15" descr="IMG_062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2406650"/>
            <a:ext cx="2520000" cy="2798100"/>
          </a:xfrm>
          <a:prstGeom prst="rect">
            <a:avLst/>
          </a:prstGeom>
        </p:spPr>
      </p:pic>
      <p:pic>
        <p:nvPicPr>
          <p:cNvPr id="8" name="圖片 16" descr="IMG_063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389187"/>
            <a:ext cx="2520000" cy="27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7" descr="IMG_063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24" y="2393312"/>
            <a:ext cx="2520000" cy="27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4" y="6456892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15627" y="503266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製品生產流程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7" name="手繪多邊形 56"/>
          <p:cNvSpPr>
            <a:spLocks/>
          </p:cNvSpPr>
          <p:nvPr/>
        </p:nvSpPr>
        <p:spPr>
          <a:xfrm>
            <a:off x="5321719" y="2125207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原料廠</a:t>
            </a:r>
            <a:endParaRPr lang="zh-TW" altLang="en-US" sz="1400" kern="1200" dirty="0"/>
          </a:p>
        </p:txBody>
      </p:sp>
      <p:sp>
        <p:nvSpPr>
          <p:cNvPr id="61" name="手繪多邊形 60"/>
          <p:cNvSpPr>
            <a:spLocks/>
          </p:cNvSpPr>
          <p:nvPr/>
        </p:nvSpPr>
        <p:spPr>
          <a:xfrm>
            <a:off x="3922277" y="2926533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dirty="0" smtClean="0"/>
              <a:t>混料</a:t>
            </a:r>
            <a:endParaRPr lang="zh-TW" altLang="en-US" sz="1400" kern="1200" dirty="0"/>
          </a:p>
        </p:txBody>
      </p:sp>
      <p:sp>
        <p:nvSpPr>
          <p:cNvPr id="65" name="手繪多邊形 64"/>
          <p:cNvSpPr>
            <a:spLocks/>
          </p:cNvSpPr>
          <p:nvPr/>
        </p:nvSpPr>
        <p:spPr>
          <a:xfrm>
            <a:off x="3918737" y="3659277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裁切</a:t>
            </a:r>
            <a:endParaRPr lang="zh-TW" altLang="en-US" sz="1400" kern="1200" dirty="0"/>
          </a:p>
        </p:txBody>
      </p:sp>
      <p:sp>
        <p:nvSpPr>
          <p:cNvPr id="71" name="手繪多邊形 70"/>
          <p:cNvSpPr>
            <a:spLocks noChangeAspect="1"/>
          </p:cNvSpPr>
          <p:nvPr/>
        </p:nvSpPr>
        <p:spPr>
          <a:xfrm>
            <a:off x="3922275" y="1313541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入料</a:t>
            </a:r>
            <a:endParaRPr lang="zh-TW" altLang="en-US" sz="1400" kern="1200" dirty="0"/>
          </a:p>
        </p:txBody>
      </p:sp>
      <p:sp>
        <p:nvSpPr>
          <p:cNvPr id="78" name="手繪多邊形 77"/>
          <p:cNvSpPr>
            <a:spLocks/>
          </p:cNvSpPr>
          <p:nvPr/>
        </p:nvSpPr>
        <p:spPr>
          <a:xfrm>
            <a:off x="3923094" y="4365081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成型</a:t>
            </a:r>
            <a:endParaRPr lang="zh-TW" altLang="en-US" sz="1400" kern="1200" dirty="0"/>
          </a:p>
        </p:txBody>
      </p:sp>
      <p:sp>
        <p:nvSpPr>
          <p:cNvPr id="83" name="手繪多邊形 82"/>
          <p:cNvSpPr>
            <a:spLocks/>
          </p:cNvSpPr>
          <p:nvPr/>
        </p:nvSpPr>
        <p:spPr>
          <a:xfrm>
            <a:off x="3917923" y="5944593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品檢</a:t>
            </a:r>
            <a:endParaRPr lang="zh-TW" altLang="en-US" sz="1400" kern="1200" dirty="0"/>
          </a:p>
        </p:txBody>
      </p:sp>
      <p:sp>
        <p:nvSpPr>
          <p:cNvPr id="85" name="手繪多邊形 84"/>
          <p:cNvSpPr>
            <a:spLocks/>
          </p:cNvSpPr>
          <p:nvPr/>
        </p:nvSpPr>
        <p:spPr>
          <a:xfrm>
            <a:off x="5091400" y="5941586"/>
            <a:ext cx="903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包裝出貨</a:t>
            </a:r>
            <a:endParaRPr lang="zh-TW" altLang="en-US" sz="1400" kern="1200" dirty="0"/>
          </a:p>
        </p:txBody>
      </p:sp>
      <p:sp>
        <p:nvSpPr>
          <p:cNvPr id="91" name="流程圖: 決策 90"/>
          <p:cNvSpPr/>
          <p:nvPr/>
        </p:nvSpPr>
        <p:spPr>
          <a:xfrm>
            <a:off x="3657601" y="2055223"/>
            <a:ext cx="1221798" cy="566057"/>
          </a:xfrm>
          <a:prstGeom prst="flowChartDecisi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來料檢驗</a:t>
            </a:r>
            <a:endParaRPr lang="zh-TW" altLang="en-US" sz="1400" dirty="0"/>
          </a:p>
        </p:txBody>
      </p:sp>
      <p:cxnSp>
        <p:nvCxnSpPr>
          <p:cNvPr id="94" name="直線單箭頭接點 93"/>
          <p:cNvCxnSpPr/>
          <p:nvPr/>
        </p:nvCxnSpPr>
        <p:spPr>
          <a:xfrm>
            <a:off x="4256859" y="1776551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23"/>
          <p:cNvSpPr>
            <a:spLocks noChangeArrowheads="1"/>
          </p:cNvSpPr>
          <p:nvPr/>
        </p:nvSpPr>
        <p:spPr bwMode="auto">
          <a:xfrm>
            <a:off x="4660401" y="3000261"/>
            <a:ext cx="310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/>
              <a:t>確認材質、顏色、硬度高低、架橋均勻混練</a:t>
            </a:r>
          </a:p>
        </p:txBody>
      </p:sp>
      <p:sp>
        <p:nvSpPr>
          <p:cNvPr id="105" name="矩形 5"/>
          <p:cNvSpPr>
            <a:spLocks noChangeArrowheads="1"/>
          </p:cNvSpPr>
          <p:nvPr/>
        </p:nvSpPr>
        <p:spPr bwMode="auto">
          <a:xfrm>
            <a:off x="4664643" y="3714046"/>
            <a:ext cx="233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依照</a:t>
            </a:r>
            <a:r>
              <a:rPr lang="en-US" altLang="zh-TW" sz="1400" dirty="0" smtClean="0"/>
              <a:t>SOP</a:t>
            </a:r>
            <a:r>
              <a:rPr lang="zh-TW" altLang="en-US" sz="1200" dirty="0" smtClean="0"/>
              <a:t>所</a:t>
            </a:r>
            <a:r>
              <a:rPr lang="zh-TW" altLang="en-US" sz="1200" dirty="0"/>
              <a:t>列規格裁切</a:t>
            </a:r>
          </a:p>
        </p:txBody>
      </p:sp>
      <p:sp>
        <p:nvSpPr>
          <p:cNvPr id="108" name="矩形 14"/>
          <p:cNvSpPr>
            <a:spLocks noChangeArrowheads="1"/>
          </p:cNvSpPr>
          <p:nvPr/>
        </p:nvSpPr>
        <p:spPr bwMode="auto">
          <a:xfrm>
            <a:off x="4653665" y="4441983"/>
            <a:ext cx="38462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sz="1200" dirty="0"/>
              <a:t>依</a:t>
            </a:r>
            <a:r>
              <a:rPr lang="en-US" altLang="zh-TW" sz="1200" dirty="0"/>
              <a:t>SOP</a:t>
            </a:r>
            <a:r>
              <a:rPr lang="zh-TW" altLang="zh-TW" sz="1200" dirty="0"/>
              <a:t>各項生產條件設定</a:t>
            </a:r>
            <a:r>
              <a:rPr lang="zh-TW" altLang="zh-TW" sz="1200" dirty="0" smtClean="0"/>
              <a:t>生產</a:t>
            </a:r>
            <a:endParaRPr lang="zh-TW" altLang="zh-TW" sz="1200" dirty="0"/>
          </a:p>
        </p:txBody>
      </p:sp>
      <p:sp>
        <p:nvSpPr>
          <p:cNvPr id="113" name="矩形 20"/>
          <p:cNvSpPr>
            <a:spLocks noChangeArrowheads="1"/>
          </p:cNvSpPr>
          <p:nvPr/>
        </p:nvSpPr>
        <p:spPr bwMode="auto">
          <a:xfrm>
            <a:off x="3498623" y="6415385"/>
            <a:ext cx="2089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200" dirty="0" smtClean="0"/>
              <a:t>依產品檢驗</a:t>
            </a:r>
            <a:r>
              <a:rPr lang="zh-TW" altLang="zh-TW" sz="1200" dirty="0"/>
              <a:t>標準</a:t>
            </a:r>
            <a:r>
              <a:rPr lang="zh-TW" altLang="zh-TW" sz="1200" dirty="0" smtClean="0"/>
              <a:t>作業</a:t>
            </a:r>
            <a:endParaRPr lang="en-US" altLang="zh-TW" sz="1200" dirty="0"/>
          </a:p>
        </p:txBody>
      </p:sp>
      <p:sp>
        <p:nvSpPr>
          <p:cNvPr id="21" name="手繪多邊形 20"/>
          <p:cNvSpPr>
            <a:spLocks/>
          </p:cNvSpPr>
          <p:nvPr/>
        </p:nvSpPr>
        <p:spPr>
          <a:xfrm>
            <a:off x="2606888" y="5156468"/>
            <a:ext cx="720000" cy="432000"/>
          </a:xfrm>
          <a:custGeom>
            <a:avLst/>
            <a:gdLst>
              <a:gd name="connsiteX0" fmla="*/ 0 w 984822"/>
              <a:gd name="connsiteY0" fmla="*/ 59089 h 590893"/>
              <a:gd name="connsiteX1" fmla="*/ 59089 w 984822"/>
              <a:gd name="connsiteY1" fmla="*/ 0 h 590893"/>
              <a:gd name="connsiteX2" fmla="*/ 925733 w 984822"/>
              <a:gd name="connsiteY2" fmla="*/ 0 h 590893"/>
              <a:gd name="connsiteX3" fmla="*/ 984822 w 984822"/>
              <a:gd name="connsiteY3" fmla="*/ 59089 h 590893"/>
              <a:gd name="connsiteX4" fmla="*/ 984822 w 984822"/>
              <a:gd name="connsiteY4" fmla="*/ 531804 h 590893"/>
              <a:gd name="connsiteX5" fmla="*/ 925733 w 984822"/>
              <a:gd name="connsiteY5" fmla="*/ 590893 h 590893"/>
              <a:gd name="connsiteX6" fmla="*/ 59089 w 984822"/>
              <a:gd name="connsiteY6" fmla="*/ 590893 h 590893"/>
              <a:gd name="connsiteX7" fmla="*/ 0 w 984822"/>
              <a:gd name="connsiteY7" fmla="*/ 531804 h 590893"/>
              <a:gd name="connsiteX8" fmla="*/ 0 w 984822"/>
              <a:gd name="connsiteY8" fmla="*/ 59089 h 5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22" h="590893">
                <a:moveTo>
                  <a:pt x="0" y="59089"/>
                </a:moveTo>
                <a:cubicBezTo>
                  <a:pt x="0" y="26455"/>
                  <a:pt x="26455" y="0"/>
                  <a:pt x="59089" y="0"/>
                </a:cubicBezTo>
                <a:lnTo>
                  <a:pt x="925733" y="0"/>
                </a:lnTo>
                <a:cubicBezTo>
                  <a:pt x="958367" y="0"/>
                  <a:pt x="984822" y="26455"/>
                  <a:pt x="984822" y="59089"/>
                </a:cubicBezTo>
                <a:lnTo>
                  <a:pt x="984822" y="531804"/>
                </a:lnTo>
                <a:cubicBezTo>
                  <a:pt x="984822" y="564438"/>
                  <a:pt x="958367" y="590893"/>
                  <a:pt x="925733" y="590893"/>
                </a:cubicBezTo>
                <a:lnTo>
                  <a:pt x="59089" y="590893"/>
                </a:lnTo>
                <a:cubicBezTo>
                  <a:pt x="26455" y="590893"/>
                  <a:pt x="0" y="564438"/>
                  <a:pt x="0" y="531804"/>
                </a:cubicBezTo>
                <a:lnTo>
                  <a:pt x="0" y="59089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47" tIns="70647" rIns="70647" bIns="706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kern="1200" dirty="0" smtClean="0"/>
              <a:t>協力廠</a:t>
            </a:r>
            <a:endParaRPr lang="zh-TW" altLang="en-US" sz="1400" kern="1200" dirty="0"/>
          </a:p>
        </p:txBody>
      </p:sp>
      <p:sp>
        <p:nvSpPr>
          <p:cNvPr id="22" name="流程圖: 決策 21"/>
          <p:cNvSpPr/>
          <p:nvPr/>
        </p:nvSpPr>
        <p:spPr>
          <a:xfrm>
            <a:off x="3653248" y="5087166"/>
            <a:ext cx="1221798" cy="566057"/>
          </a:xfrm>
          <a:prstGeom prst="flowChartDecisi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委外加工</a:t>
            </a:r>
            <a:endParaRPr lang="zh-TW" altLang="en-US" sz="14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4259240" y="2662376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259240" y="3383895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4256858" y="4114939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56858" y="4819789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4259240" y="5674657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5400000">
            <a:off x="3485333" y="5250796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rot="16200000">
            <a:off x="4878367" y="6041368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2978944" y="5679281"/>
            <a:ext cx="849768" cy="485776"/>
            <a:chOff x="2978944" y="5679281"/>
            <a:chExt cx="849768" cy="485776"/>
          </a:xfrm>
        </p:grpSpPr>
        <p:cxnSp>
          <p:nvCxnSpPr>
            <p:cNvPr id="46" name="直線單箭頭接點 45"/>
            <p:cNvCxnSpPr/>
            <p:nvPr/>
          </p:nvCxnSpPr>
          <p:spPr>
            <a:xfrm>
              <a:off x="2978944" y="6163288"/>
              <a:ext cx="8497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2997993" y="5679281"/>
              <a:ext cx="0" cy="4857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4362449" y="2633662"/>
            <a:ext cx="538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Yes</a:t>
            </a:r>
            <a:endParaRPr lang="zh-TW" altLang="en-US" sz="12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875045" y="1938337"/>
            <a:ext cx="446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No</a:t>
            </a:r>
            <a:endParaRPr lang="zh-TW" altLang="en-US" sz="12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3338512" y="4998243"/>
            <a:ext cx="42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Yes</a:t>
            </a:r>
            <a:endParaRPr lang="zh-TW" altLang="en-US" sz="12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360069" y="5653087"/>
            <a:ext cx="51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No</a:t>
            </a:r>
            <a:endParaRPr lang="zh-TW" altLang="en-US" sz="1200" dirty="0"/>
          </a:p>
        </p:txBody>
      </p:sp>
      <p:grpSp>
        <p:nvGrpSpPr>
          <p:cNvPr id="35" name="群組 34"/>
          <p:cNvGrpSpPr/>
          <p:nvPr/>
        </p:nvGrpSpPr>
        <p:grpSpPr>
          <a:xfrm rot="10800000">
            <a:off x="4722015" y="1535904"/>
            <a:ext cx="983460" cy="540545"/>
            <a:chOff x="2978944" y="5679281"/>
            <a:chExt cx="849768" cy="485776"/>
          </a:xfrm>
        </p:grpSpPr>
        <p:cxnSp>
          <p:nvCxnSpPr>
            <p:cNvPr id="36" name="直線單箭頭接點 35"/>
            <p:cNvCxnSpPr/>
            <p:nvPr/>
          </p:nvCxnSpPr>
          <p:spPr>
            <a:xfrm>
              <a:off x="2978944" y="6163288"/>
              <a:ext cx="8497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2997993" y="5679281"/>
              <a:ext cx="0" cy="4857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線單箭頭接點 38"/>
          <p:cNvCxnSpPr/>
          <p:nvPr/>
        </p:nvCxnSpPr>
        <p:spPr>
          <a:xfrm rot="16200000">
            <a:off x="5068867" y="2221843"/>
            <a:ext cx="0" cy="24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884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1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來料檢驗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副標題 1"/>
          <p:cNvSpPr txBox="1">
            <a:spLocks/>
          </p:cNvSpPr>
          <p:nvPr/>
        </p:nvSpPr>
        <p:spPr>
          <a:xfrm>
            <a:off x="601982" y="4219086"/>
            <a:ext cx="8170543" cy="230871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從原料廠商入料到志得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檢驗料商所提供的報告有無問題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並目測外觀有無料污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圖一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依照廠商提供的原料製作硬度塊進行量測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圖二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對照廠商來料報告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若硬度在正負</a:t>
            </a:r>
            <a:r>
              <a:rPr lang="en-US" altLang="zh-TW" sz="16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度內皆為合格良品</a:t>
            </a: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若產品合格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即可判定允收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sz="1600" dirty="0" smtClean="0">
                <a:solidFill>
                  <a:schemeClr val="tx1"/>
                </a:solidFill>
                <a:latin typeface="+mn-ea"/>
              </a:rPr>
              <a:t>並入庫保存 </a:t>
            </a:r>
            <a:endParaRPr lang="en-US" altLang="zh-TW" sz="16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圖片 8" descr="原料入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89" y="1993900"/>
            <a:ext cx="1800000" cy="1656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3"/>
          <p:cNvSpPr txBox="1">
            <a:spLocks noChangeArrowheads="1"/>
          </p:cNvSpPr>
          <p:nvPr/>
        </p:nvSpPr>
        <p:spPr bwMode="auto">
          <a:xfrm>
            <a:off x="2566625" y="370930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8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65" y="1993900"/>
            <a:ext cx="1800000" cy="16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3"/>
          <p:cNvSpPr txBox="1">
            <a:spLocks noChangeArrowheads="1"/>
          </p:cNvSpPr>
          <p:nvPr/>
        </p:nvSpPr>
        <p:spPr bwMode="auto">
          <a:xfrm>
            <a:off x="5433650" y="36997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49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矽橡膠混料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內容版面配置區 3" descr="混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191" y="2114550"/>
            <a:ext cx="1800000" cy="174933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 descr="裁料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08" y="2114550"/>
            <a:ext cx="1800000" cy="174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291298" y="4472655"/>
            <a:ext cx="6890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 smtClean="0">
                <a:latin typeface="+mn-ea"/>
              </a:rPr>
              <a:t>依</a:t>
            </a:r>
            <a:r>
              <a:rPr lang="zh-TW" altLang="en-US" sz="1600" dirty="0">
                <a:latin typeface="+mn-ea"/>
              </a:rPr>
              <a:t>客戶所需顏色或色卡進行調色 </a:t>
            </a:r>
            <a:endParaRPr lang="en-US" altLang="zh-TW" sz="1600" dirty="0" smtClean="0">
              <a:latin typeface="+mn-ea"/>
            </a:endParaRP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依客戶打樣或訂單量所需公斤量進行混</a:t>
            </a:r>
            <a:r>
              <a:rPr lang="zh-TW" altLang="en-US" sz="1600" dirty="0" smtClean="0">
                <a:latin typeface="+mn-ea"/>
              </a:rPr>
              <a:t>料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>
                <a:latin typeface="+mn-ea"/>
              </a:rPr>
              <a:t>圖一</a:t>
            </a:r>
            <a:r>
              <a:rPr lang="en-US" altLang="zh-TW" sz="1600" dirty="0">
                <a:latin typeface="+mn-ea"/>
              </a:rPr>
              <a:t>)</a:t>
            </a:r>
            <a:r>
              <a:rPr lang="zh-TW" altLang="en-US" sz="1600" dirty="0">
                <a:latin typeface="+mn-ea"/>
              </a:rPr>
              <a:t> </a:t>
            </a:r>
            <a:endParaRPr lang="en-US" altLang="zh-TW" sz="1600" dirty="0" smtClean="0">
              <a:latin typeface="+mn-ea"/>
            </a:endParaRP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將調色完畢的原料雙面鋪上防塵塑膠</a:t>
            </a:r>
            <a:r>
              <a:rPr lang="zh-TW" altLang="en-US" sz="1600" dirty="0" smtClean="0">
                <a:latin typeface="+mn-ea"/>
              </a:rPr>
              <a:t>膜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>
                <a:latin typeface="+mn-ea"/>
              </a:rPr>
              <a:t>圖二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依之前試模的</a:t>
            </a:r>
            <a:r>
              <a:rPr lang="en-US" altLang="zh-TW" sz="1600" dirty="0" smtClean="0">
                <a:latin typeface="+mn-ea"/>
              </a:rPr>
              <a:t>SOP</a:t>
            </a:r>
            <a:r>
              <a:rPr lang="zh-TW" altLang="en-US" sz="1600" dirty="0" smtClean="0">
                <a:latin typeface="+mn-ea"/>
              </a:rPr>
              <a:t>，進行</a:t>
            </a:r>
            <a:r>
              <a:rPr lang="zh-TW" altLang="en-US" sz="1600" dirty="0">
                <a:latin typeface="+mn-ea"/>
              </a:rPr>
              <a:t>原料尺寸裁</a:t>
            </a:r>
            <a:r>
              <a:rPr lang="zh-TW" altLang="en-US" sz="1600" dirty="0" smtClean="0">
                <a:latin typeface="+mn-ea"/>
              </a:rPr>
              <a:t>切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>
                <a:latin typeface="+mn-ea"/>
              </a:rPr>
              <a:t>圖</a:t>
            </a:r>
            <a:r>
              <a:rPr lang="zh-TW" altLang="en-US" sz="1600" dirty="0" smtClean="0">
                <a:latin typeface="+mn-ea"/>
              </a:rPr>
              <a:t>二、圖</a:t>
            </a:r>
            <a:r>
              <a:rPr lang="zh-TW" altLang="en-US" sz="1600" dirty="0">
                <a:latin typeface="+mn-ea"/>
              </a:rPr>
              <a:t>三</a:t>
            </a:r>
            <a:r>
              <a:rPr lang="en-US" altLang="zh-TW" sz="1600" dirty="0">
                <a:latin typeface="+mn-ea"/>
              </a:rPr>
              <a:t>)</a:t>
            </a:r>
          </a:p>
        </p:txBody>
      </p:sp>
      <p:pic>
        <p:nvPicPr>
          <p:cNvPr id="10" name="圖片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74" y="2114550"/>
            <a:ext cx="1800000" cy="17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3"/>
          <p:cNvSpPr txBox="1">
            <a:spLocks noChangeArrowheads="1"/>
          </p:cNvSpPr>
          <p:nvPr/>
        </p:nvSpPr>
        <p:spPr bwMode="auto">
          <a:xfrm>
            <a:off x="1985600" y="392520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2" name="文字方塊 13"/>
          <p:cNvSpPr txBox="1">
            <a:spLocks noChangeArrowheads="1"/>
          </p:cNvSpPr>
          <p:nvPr/>
        </p:nvSpPr>
        <p:spPr bwMode="auto">
          <a:xfrm>
            <a:off x="4223975" y="39156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3" name="文字方塊 13"/>
          <p:cNvSpPr txBox="1">
            <a:spLocks noChangeArrowheads="1"/>
          </p:cNvSpPr>
          <p:nvPr/>
        </p:nvSpPr>
        <p:spPr bwMode="auto">
          <a:xfrm>
            <a:off x="6443300" y="390615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" y="6504517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原料加硫成型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內容版面配置區 3" descr="稱料切料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195" y="2219280"/>
            <a:ext cx="1800000" cy="17345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 descr="排料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49" y="2219280"/>
            <a:ext cx="1800000" cy="1758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433195" y="4764452"/>
            <a:ext cx="52383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 smtClean="0">
                <a:latin typeface="+mn-ea"/>
              </a:rPr>
              <a:t>將</a:t>
            </a:r>
            <a:r>
              <a:rPr lang="zh-TW" altLang="en-US" sz="1600" dirty="0">
                <a:latin typeface="+mn-ea"/>
              </a:rPr>
              <a:t>裁切好的</a:t>
            </a:r>
            <a:r>
              <a:rPr lang="zh-TW" altLang="en-US" sz="1600" dirty="0" smtClean="0">
                <a:latin typeface="+mn-ea"/>
              </a:rPr>
              <a:t>原料，依</a:t>
            </a:r>
            <a:r>
              <a:rPr lang="zh-TW" altLang="en-US" sz="1600" dirty="0">
                <a:latin typeface="+mn-ea"/>
              </a:rPr>
              <a:t>生產</a:t>
            </a:r>
            <a:r>
              <a:rPr lang="en-US" altLang="zh-TW" sz="1600" dirty="0">
                <a:latin typeface="+mn-ea"/>
              </a:rPr>
              <a:t>SOP</a:t>
            </a:r>
            <a:r>
              <a:rPr lang="zh-TW" altLang="en-US" sz="1600" dirty="0">
                <a:latin typeface="+mn-ea"/>
              </a:rPr>
              <a:t>去精準稱重裁</a:t>
            </a:r>
            <a:r>
              <a:rPr lang="zh-TW" altLang="en-US" sz="1600" dirty="0" smtClean="0">
                <a:latin typeface="+mn-ea"/>
              </a:rPr>
              <a:t>料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將</a:t>
            </a:r>
            <a:r>
              <a:rPr lang="zh-TW" altLang="en-US" sz="1600" dirty="0">
                <a:latin typeface="+mn-ea"/>
              </a:rPr>
              <a:t>稱好的</a:t>
            </a:r>
            <a:r>
              <a:rPr lang="zh-TW" altLang="en-US" sz="1600" dirty="0" smtClean="0">
                <a:latin typeface="+mn-ea"/>
              </a:rPr>
              <a:t>原料，放置</a:t>
            </a:r>
            <a:r>
              <a:rPr lang="zh-TW" altLang="en-US" sz="1600" dirty="0">
                <a:latin typeface="+mn-ea"/>
              </a:rPr>
              <a:t>模具上進行加硫</a:t>
            </a:r>
            <a:r>
              <a:rPr lang="zh-TW" altLang="en-US" sz="1600" dirty="0" smtClean="0">
                <a:latin typeface="+mn-ea"/>
              </a:rPr>
              <a:t>成型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二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取下成品，並</a:t>
            </a:r>
            <a:r>
              <a:rPr lang="zh-TW" altLang="en-US" sz="1600" dirty="0">
                <a:latin typeface="+mn-ea"/>
              </a:rPr>
              <a:t>自行檢驗產品有無</a:t>
            </a:r>
            <a:r>
              <a:rPr lang="zh-TW" altLang="en-US" sz="1600" dirty="0" smtClean="0">
                <a:latin typeface="+mn-ea"/>
              </a:rPr>
              <a:t>不良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三</a:t>
            </a:r>
            <a:r>
              <a:rPr lang="en-US" altLang="zh-TW" sz="1600" dirty="0">
                <a:latin typeface="+mn-ea"/>
              </a:rPr>
              <a:t>)</a:t>
            </a:r>
            <a:endParaRPr lang="zh-TW" altLang="en-US" sz="1600" dirty="0">
              <a:latin typeface="+mn-ea"/>
            </a:endParaRPr>
          </a:p>
        </p:txBody>
      </p:sp>
      <p:pic>
        <p:nvPicPr>
          <p:cNvPr id="9" name="圖片 8" descr="取下成品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8" y="2219280"/>
            <a:ext cx="1800000" cy="1792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3"/>
          <p:cNvSpPr txBox="1">
            <a:spLocks noChangeArrowheads="1"/>
          </p:cNvSpPr>
          <p:nvPr/>
        </p:nvSpPr>
        <p:spPr bwMode="auto">
          <a:xfrm>
            <a:off x="2055450" y="408391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2" name="文字方塊 13"/>
          <p:cNvSpPr txBox="1">
            <a:spLocks noChangeArrowheads="1"/>
          </p:cNvSpPr>
          <p:nvPr/>
        </p:nvSpPr>
        <p:spPr bwMode="auto">
          <a:xfrm>
            <a:off x="4122375" y="407438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3" name="文字方塊 13"/>
          <p:cNvSpPr txBox="1">
            <a:spLocks noChangeArrowheads="1"/>
          </p:cNvSpPr>
          <p:nvPr/>
        </p:nvSpPr>
        <p:spPr bwMode="auto">
          <a:xfrm>
            <a:off x="6275025" y="406486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383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成品外觀檢驗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11560" y="4533900"/>
            <a:ext cx="7924800" cy="2071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zh-TW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 descr="檢驗拆除毛邊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0118" y="1756275"/>
            <a:ext cx="2520000" cy="246520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45540" y="4934328"/>
            <a:ext cx="81247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 smtClean="0">
                <a:latin typeface="+mn-ea"/>
              </a:rPr>
              <a:t>依照品檢</a:t>
            </a:r>
            <a:r>
              <a:rPr lang="en-US" altLang="zh-TW" sz="1600" dirty="0" smtClean="0">
                <a:latin typeface="+mn-ea"/>
              </a:rPr>
              <a:t>SOP</a:t>
            </a:r>
            <a:r>
              <a:rPr lang="zh-TW" altLang="en-US" sz="1600" dirty="0" smtClean="0">
                <a:latin typeface="+mn-ea"/>
              </a:rPr>
              <a:t>卡進行檢驗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檢查</a:t>
            </a:r>
            <a:r>
              <a:rPr lang="zh-TW" altLang="en-US" sz="1600" dirty="0">
                <a:latin typeface="+mn-ea"/>
              </a:rPr>
              <a:t>項目包含</a:t>
            </a:r>
            <a:r>
              <a:rPr lang="en-US" altLang="zh-TW" sz="1600" dirty="0">
                <a:latin typeface="+mn-ea"/>
              </a:rPr>
              <a:t>:</a:t>
            </a:r>
            <a:r>
              <a:rPr lang="zh-TW" altLang="en-US" sz="1600" dirty="0">
                <a:latin typeface="+mn-ea"/>
              </a:rPr>
              <a:t>毛</a:t>
            </a:r>
            <a:r>
              <a:rPr lang="zh-TW" altLang="en-US" sz="1600" dirty="0" smtClean="0">
                <a:latin typeface="+mn-ea"/>
              </a:rPr>
              <a:t>邊</a:t>
            </a:r>
            <a:r>
              <a:rPr lang="zh-TW" altLang="en-US" sz="1600" dirty="0">
                <a:latin typeface="+mn-ea"/>
              </a:rPr>
              <a:t>、破損、料污、麻</a:t>
            </a:r>
            <a:r>
              <a:rPr lang="zh-TW" altLang="en-US" sz="1600" dirty="0" smtClean="0">
                <a:latin typeface="+mn-ea"/>
              </a:rPr>
              <a:t>面</a:t>
            </a:r>
            <a:r>
              <a:rPr lang="en-US" altLang="zh-TW" sz="1600" dirty="0" smtClean="0">
                <a:latin typeface="+mn-ea"/>
              </a:rPr>
              <a:t>,</a:t>
            </a:r>
            <a:r>
              <a:rPr lang="zh-TW" altLang="en-US" sz="1600" dirty="0" smtClean="0">
                <a:latin typeface="+mn-ea"/>
              </a:rPr>
              <a:t>斜</a:t>
            </a:r>
            <a:r>
              <a:rPr lang="en-US" altLang="zh-TW" sz="1600" dirty="0" smtClean="0">
                <a:latin typeface="+mn-ea"/>
              </a:rPr>
              <a:t>KEY</a:t>
            </a:r>
            <a:r>
              <a:rPr lang="zh-TW" altLang="en-US" sz="1600" dirty="0" smtClean="0">
                <a:latin typeface="+mn-ea"/>
              </a:rPr>
              <a:t>、</a:t>
            </a:r>
            <a:r>
              <a:rPr lang="zh-TW" altLang="en-US" sz="1600" dirty="0">
                <a:latin typeface="+mn-ea"/>
              </a:rPr>
              <a:t>字體不良、包風</a:t>
            </a:r>
            <a:r>
              <a:rPr lang="zh-TW" altLang="en-US" sz="1600" dirty="0" smtClean="0">
                <a:latin typeface="+mn-ea"/>
              </a:rPr>
              <a:t>、客戶</a:t>
            </a:r>
            <a:r>
              <a:rPr lang="zh-TW" altLang="en-US" sz="1600" dirty="0">
                <a:latin typeface="+mn-ea"/>
              </a:rPr>
              <a:t>特殊所要求</a:t>
            </a:r>
            <a:r>
              <a:rPr lang="zh-TW" altLang="en-US" sz="1600" dirty="0" smtClean="0">
                <a:latin typeface="+mn-ea"/>
              </a:rPr>
              <a:t>事項</a:t>
            </a:r>
            <a:endParaRPr lang="en-US" altLang="zh-TW" sz="1600" dirty="0" smtClean="0">
              <a:latin typeface="+mn-ea"/>
            </a:endParaRP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 smtClean="0">
                <a:latin typeface="+mn-ea"/>
              </a:rPr>
              <a:t>拆除</a:t>
            </a:r>
            <a:r>
              <a:rPr lang="zh-TW" altLang="en-US" sz="1600" dirty="0">
                <a:latin typeface="+mn-ea"/>
              </a:rPr>
              <a:t>毛邊與品檢</a:t>
            </a:r>
            <a:r>
              <a:rPr lang="zh-TW" altLang="en-US" sz="1600" dirty="0" smtClean="0">
                <a:latin typeface="+mn-ea"/>
              </a:rPr>
              <a:t>產品，並</a:t>
            </a:r>
            <a:r>
              <a:rPr lang="zh-TW" altLang="en-US" sz="1600" dirty="0">
                <a:latin typeface="+mn-ea"/>
              </a:rPr>
              <a:t>將良品與不良品分別</a:t>
            </a:r>
            <a:r>
              <a:rPr lang="zh-TW" altLang="en-US" sz="1600" dirty="0" smtClean="0">
                <a:latin typeface="+mn-ea"/>
              </a:rPr>
              <a:t>放置不同</a:t>
            </a:r>
            <a:r>
              <a:rPr lang="zh-TW" altLang="en-US" sz="1600" dirty="0">
                <a:latin typeface="+mn-ea"/>
              </a:rPr>
              <a:t>盆</a:t>
            </a:r>
            <a:r>
              <a:rPr lang="zh-TW" altLang="en-US" sz="1600" dirty="0" smtClean="0">
                <a:latin typeface="+mn-ea"/>
              </a:rPr>
              <a:t>內，以便統計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二</a:t>
            </a:r>
            <a:r>
              <a:rPr lang="en-US" altLang="zh-TW" sz="1600" dirty="0">
                <a:latin typeface="+mn-ea"/>
              </a:rPr>
              <a:t>)</a:t>
            </a:r>
          </a:p>
          <a:p>
            <a:pPr>
              <a:defRPr/>
            </a:pPr>
            <a:endParaRPr lang="zh-TW" altLang="en-US" sz="1600" dirty="0">
              <a:latin typeface="+mn-ea"/>
            </a:endParaRPr>
          </a:p>
        </p:txBody>
      </p:sp>
      <p:pic>
        <p:nvPicPr>
          <p:cNvPr id="6" name="圖片 5" descr="品檢SOP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4" y="1756275"/>
            <a:ext cx="2520000" cy="2446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13"/>
          <p:cNvSpPr txBox="1">
            <a:spLocks noChangeArrowheads="1"/>
          </p:cNvSpPr>
          <p:nvPr/>
        </p:nvSpPr>
        <p:spPr bwMode="auto">
          <a:xfrm>
            <a:off x="2642825" y="433210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" name="文字方塊 13"/>
          <p:cNvSpPr txBox="1">
            <a:spLocks noChangeArrowheads="1"/>
          </p:cNvSpPr>
          <p:nvPr/>
        </p:nvSpPr>
        <p:spPr bwMode="auto">
          <a:xfrm>
            <a:off x="5747975" y="42844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838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成品尺寸檢驗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圖片 6" descr="一般圖面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0" y="1619250"/>
            <a:ext cx="25200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9" descr="2.5D量尺寸機台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35" y="1619250"/>
            <a:ext cx="25200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333500" y="4581525"/>
            <a:ext cx="7248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latin typeface="+mn-ea"/>
              </a:rPr>
              <a:t>依客戶所提供圖面進行尺寸抽驗量</a:t>
            </a:r>
            <a:r>
              <a:rPr lang="zh-TW" altLang="en-US" sz="1600" dirty="0" smtClean="0">
                <a:latin typeface="+mn-ea"/>
              </a:rPr>
              <a:t>測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>
                <a:latin typeface="+mn-ea"/>
              </a:rPr>
              <a:t>)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我司</a:t>
            </a:r>
            <a:r>
              <a:rPr lang="zh-TW" altLang="en-US" sz="1600" dirty="0" smtClean="0">
                <a:latin typeface="+mn-ea"/>
              </a:rPr>
              <a:t>採用</a:t>
            </a:r>
            <a:r>
              <a:rPr lang="en-US" altLang="zh-TW" sz="1600" dirty="0" smtClean="0">
                <a:latin typeface="+mn-ea"/>
              </a:rPr>
              <a:t>3D</a:t>
            </a:r>
            <a:r>
              <a:rPr lang="zh-TW" altLang="en-US" sz="1600" dirty="0" smtClean="0">
                <a:latin typeface="+mn-ea"/>
              </a:rPr>
              <a:t>投影機進行</a:t>
            </a:r>
            <a:r>
              <a:rPr lang="zh-TW" altLang="en-US" sz="1600" dirty="0">
                <a:latin typeface="+mn-ea"/>
              </a:rPr>
              <a:t>尺寸抽驗量</a:t>
            </a:r>
            <a:r>
              <a:rPr lang="zh-TW" altLang="en-US" sz="1600" dirty="0" smtClean="0">
                <a:latin typeface="+mn-ea"/>
              </a:rPr>
              <a:t>測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圖二</a:t>
            </a:r>
            <a:r>
              <a:rPr lang="en-US" altLang="zh-TW" sz="1600" dirty="0">
                <a:latin typeface="+mn-ea"/>
              </a:rPr>
              <a:t>)</a:t>
            </a:r>
          </a:p>
          <a:p>
            <a:pPr marL="342900" indent="-342900">
              <a:buFontTx/>
              <a:buAutoNum type="arabicPeriod" startAt="3"/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若尺寸未在客戶制定公差</a:t>
            </a:r>
            <a:r>
              <a:rPr lang="zh-TW" altLang="en-US" sz="1600" dirty="0" smtClean="0">
                <a:latin typeface="+mn-ea"/>
              </a:rPr>
              <a:t>內，皆</a:t>
            </a:r>
            <a:r>
              <a:rPr lang="zh-TW" altLang="en-US" sz="1600" dirty="0">
                <a:latin typeface="+mn-ea"/>
              </a:rPr>
              <a:t>屬不良</a:t>
            </a:r>
            <a:r>
              <a:rPr lang="zh-TW" altLang="en-US" sz="1600" dirty="0" smtClean="0">
                <a:latin typeface="+mn-ea"/>
              </a:rPr>
              <a:t>產品，產品</a:t>
            </a:r>
            <a:r>
              <a:rPr lang="zh-TW" altLang="en-US" sz="1600" dirty="0">
                <a:latin typeface="+mn-ea"/>
              </a:rPr>
              <a:t>將予於報廢處理</a:t>
            </a:r>
            <a:endParaRPr lang="en-US" altLang="zh-TW" sz="1600" dirty="0">
              <a:latin typeface="+mn-ea"/>
            </a:endParaRPr>
          </a:p>
          <a:p>
            <a:pPr marL="342900" indent="-342900">
              <a:defRPr/>
            </a:pPr>
            <a:endParaRPr lang="en-US" altLang="zh-TW" sz="1600" dirty="0">
              <a:latin typeface="+mn-ea"/>
            </a:endParaRPr>
          </a:p>
          <a:p>
            <a:pPr marL="342900" indent="-342900">
              <a:defRPr/>
            </a:pPr>
            <a:r>
              <a:rPr lang="zh-TW" altLang="en-US" sz="1600" dirty="0" smtClean="0">
                <a:latin typeface="+mn-ea"/>
              </a:rPr>
              <a:t>產品</a:t>
            </a:r>
            <a:r>
              <a:rPr lang="zh-TW" altLang="en-US" sz="1600" dirty="0">
                <a:latin typeface="+mn-ea"/>
              </a:rPr>
              <a:t>無誤即記錄所量測</a:t>
            </a:r>
            <a:r>
              <a:rPr lang="zh-TW" altLang="en-US" sz="1600" dirty="0" smtClean="0">
                <a:latin typeface="+mn-ea"/>
              </a:rPr>
              <a:t>尺寸，以便</a:t>
            </a:r>
            <a:r>
              <a:rPr lang="zh-TW" altLang="en-US" sz="1600" dirty="0">
                <a:latin typeface="+mn-ea"/>
              </a:rPr>
              <a:t>客戶所需對照</a:t>
            </a:r>
          </a:p>
        </p:txBody>
      </p:sp>
      <p:sp>
        <p:nvSpPr>
          <p:cNvPr id="9" name="文字方塊 13"/>
          <p:cNvSpPr txBox="1">
            <a:spLocks noChangeArrowheads="1"/>
          </p:cNvSpPr>
          <p:nvPr/>
        </p:nvSpPr>
        <p:spPr bwMode="auto">
          <a:xfrm>
            <a:off x="2452325" y="4116709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10" name="文字方塊 13"/>
          <p:cNvSpPr txBox="1">
            <a:spLocks noChangeArrowheads="1"/>
          </p:cNvSpPr>
          <p:nvPr/>
        </p:nvSpPr>
        <p:spPr bwMode="auto">
          <a:xfrm>
            <a:off x="5890848" y="4091309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6456891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成品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抽驗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&amp;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 包裝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出貨</a:t>
            </a:r>
          </a:p>
        </p:txBody>
      </p:sp>
      <p:pic>
        <p:nvPicPr>
          <p:cNvPr id="9" name="圖片 4" descr="IMG_574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2" y="2139950"/>
            <a:ext cx="1800000" cy="1793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6" descr="稱數量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38" y="2139950"/>
            <a:ext cx="1800000" cy="1798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 descr="依數量包裝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50" y="2139950"/>
            <a:ext cx="1800000" cy="1789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0" descr="裝箱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75" y="2139950"/>
            <a:ext cx="1800000" cy="1803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1590585" y="4558710"/>
            <a:ext cx="68160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latin typeface="+mn-ea"/>
              </a:rPr>
              <a:t>依</a:t>
            </a:r>
            <a:r>
              <a:rPr lang="en-US" altLang="zh-TW" sz="1600" dirty="0">
                <a:latin typeface="+mn-ea"/>
              </a:rPr>
              <a:t>SOP</a:t>
            </a:r>
            <a:r>
              <a:rPr lang="zh-TW" altLang="en-US" sz="1600" dirty="0">
                <a:latin typeface="+mn-ea"/>
              </a:rPr>
              <a:t>所需抽驗</a:t>
            </a:r>
            <a:r>
              <a:rPr lang="zh-TW" altLang="en-US" sz="1600" dirty="0" smtClean="0">
                <a:latin typeface="+mn-ea"/>
              </a:rPr>
              <a:t>數，進行抽檢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一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產品進行稱重計算</a:t>
            </a:r>
            <a:r>
              <a:rPr lang="zh-TW" altLang="en-US" sz="1600" dirty="0" smtClean="0">
                <a:latin typeface="+mn-ea"/>
              </a:rPr>
              <a:t>數量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二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>
              <a:defRPr/>
            </a:pPr>
            <a:r>
              <a:rPr lang="zh-TW" altLang="en-US" sz="1600" dirty="0">
                <a:latin typeface="+mn-ea"/>
              </a:rPr>
              <a:t>依</a:t>
            </a:r>
            <a:r>
              <a:rPr lang="en-US" altLang="zh-TW" sz="1600" dirty="0">
                <a:latin typeface="+mn-ea"/>
              </a:rPr>
              <a:t>SOP</a:t>
            </a:r>
            <a:r>
              <a:rPr lang="zh-TW" altLang="en-US" sz="1600" dirty="0">
                <a:latin typeface="+mn-ea"/>
              </a:rPr>
              <a:t>所規定包裝</a:t>
            </a:r>
            <a:r>
              <a:rPr lang="zh-TW" altLang="en-US" sz="1600" dirty="0" smtClean="0">
                <a:latin typeface="+mn-ea"/>
              </a:rPr>
              <a:t>規範，進行</a:t>
            </a:r>
            <a:r>
              <a:rPr lang="zh-TW" altLang="en-US" sz="1600" dirty="0">
                <a:latin typeface="+mn-ea"/>
              </a:rPr>
              <a:t>裝袋</a:t>
            </a:r>
            <a:r>
              <a:rPr lang="zh-TW" altLang="en-US" sz="1600" dirty="0" smtClean="0">
                <a:latin typeface="+mn-ea"/>
              </a:rPr>
              <a:t>封口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三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pPr>
              <a:defRPr/>
            </a:pPr>
            <a:endParaRPr lang="en-US" altLang="zh-TW" sz="1600" dirty="0">
              <a:latin typeface="+mn-ea"/>
            </a:endParaRPr>
          </a:p>
          <a:p>
            <a:pPr marL="342900" indent="-342900">
              <a:defRPr/>
            </a:pPr>
            <a:r>
              <a:rPr lang="zh-TW" altLang="en-US" sz="1600" dirty="0" smtClean="0">
                <a:latin typeface="+mn-ea"/>
              </a:rPr>
              <a:t>將</a:t>
            </a:r>
            <a:r>
              <a:rPr lang="zh-TW" altLang="en-US" sz="1600" dirty="0">
                <a:latin typeface="+mn-ea"/>
              </a:rPr>
              <a:t>裝袋好的產品整齊排列於</a:t>
            </a:r>
            <a:r>
              <a:rPr lang="zh-TW" altLang="en-US" sz="1600" dirty="0" smtClean="0">
                <a:latin typeface="+mn-ea"/>
              </a:rPr>
              <a:t>紙箱，並</a:t>
            </a:r>
            <a:r>
              <a:rPr lang="zh-TW" altLang="en-US" sz="1600" dirty="0">
                <a:latin typeface="+mn-ea"/>
              </a:rPr>
              <a:t>在外箱</a:t>
            </a:r>
            <a:r>
              <a:rPr lang="zh-TW" altLang="en-US" sz="1600" dirty="0" smtClean="0">
                <a:latin typeface="+mn-ea"/>
              </a:rPr>
              <a:t>註明品名</a:t>
            </a:r>
            <a:r>
              <a:rPr lang="zh-TW" altLang="en-US" sz="1600" dirty="0">
                <a:latin typeface="+mn-ea"/>
              </a:rPr>
              <a:t>與</a:t>
            </a:r>
            <a:r>
              <a:rPr lang="zh-TW" altLang="en-US" sz="1600" dirty="0" smtClean="0">
                <a:latin typeface="+mn-ea"/>
              </a:rPr>
              <a:t>數量</a:t>
            </a:r>
            <a:r>
              <a:rPr lang="en-US" altLang="zh-TW" sz="1600" dirty="0" smtClean="0">
                <a:latin typeface="+mn-ea"/>
              </a:rPr>
              <a:t>(</a:t>
            </a:r>
            <a:r>
              <a:rPr lang="zh-TW" altLang="en-US" sz="1600" dirty="0" smtClean="0">
                <a:latin typeface="+mn-ea"/>
              </a:rPr>
              <a:t>圖</a:t>
            </a:r>
            <a:r>
              <a:rPr lang="zh-TW" altLang="en-US" sz="1600" dirty="0">
                <a:latin typeface="+mn-ea"/>
              </a:rPr>
              <a:t>四</a:t>
            </a:r>
            <a:r>
              <a:rPr lang="en-US" altLang="zh-TW" sz="1600" dirty="0">
                <a:latin typeface="+mn-ea"/>
              </a:rPr>
              <a:t>)</a:t>
            </a:r>
            <a:r>
              <a:rPr lang="zh-TW" altLang="en-US" sz="1600" dirty="0">
                <a:latin typeface="+mn-ea"/>
              </a:rPr>
              <a:t> </a:t>
            </a:r>
          </a:p>
        </p:txBody>
      </p:sp>
      <p:sp>
        <p:nvSpPr>
          <p:cNvPr id="19" name="文字方塊 13"/>
          <p:cNvSpPr txBox="1">
            <a:spLocks noChangeArrowheads="1"/>
          </p:cNvSpPr>
          <p:nvPr/>
        </p:nvSpPr>
        <p:spPr bwMode="auto">
          <a:xfrm>
            <a:off x="1347425" y="394425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一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20" name="文字方塊 13"/>
          <p:cNvSpPr txBox="1">
            <a:spLocks noChangeArrowheads="1"/>
          </p:cNvSpPr>
          <p:nvPr/>
        </p:nvSpPr>
        <p:spPr bwMode="auto">
          <a:xfrm>
            <a:off x="3271475" y="39537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二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21" name="文字方塊 13"/>
          <p:cNvSpPr txBox="1">
            <a:spLocks noChangeArrowheads="1"/>
          </p:cNvSpPr>
          <p:nvPr/>
        </p:nvSpPr>
        <p:spPr bwMode="auto">
          <a:xfrm>
            <a:off x="5195525" y="3944257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三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sp>
        <p:nvSpPr>
          <p:cNvPr id="22" name="文字方塊 13"/>
          <p:cNvSpPr txBox="1">
            <a:spLocks noChangeArrowheads="1"/>
          </p:cNvSpPr>
          <p:nvPr/>
        </p:nvSpPr>
        <p:spPr bwMode="auto">
          <a:xfrm>
            <a:off x="7243400" y="3953782"/>
            <a:ext cx="84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latin typeface="+mn-ea"/>
                <a:ea typeface="+mn-ea"/>
              </a:rPr>
              <a:t>(</a:t>
            </a:r>
            <a:r>
              <a:rPr lang="zh-TW" altLang="en-US" sz="1600" dirty="0" smtClean="0">
                <a:latin typeface="+mn-ea"/>
                <a:ea typeface="+mn-ea"/>
              </a:rPr>
              <a:t>四</a:t>
            </a:r>
            <a:r>
              <a:rPr lang="en-US" altLang="zh-TW" sz="1600" dirty="0" smtClean="0">
                <a:latin typeface="+mn-ea"/>
                <a:ea typeface="+mn-ea"/>
              </a:rPr>
              <a:t>)</a:t>
            </a:r>
            <a:r>
              <a:rPr lang="zh-TW" altLang="en-US" sz="1600" dirty="0" smtClean="0">
                <a:latin typeface="+mn-ea"/>
                <a:ea typeface="+mn-ea"/>
              </a:rPr>
              <a:t> </a:t>
            </a:r>
            <a:endParaRPr lang="zh-TW" altLang="en-US" sz="1600" dirty="0">
              <a:latin typeface="+mn-ea"/>
              <a:ea typeface="+mn-ea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公司簡介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4" name="內容版面配置區 21"/>
          <p:cNvSpPr txBox="1">
            <a:spLocks/>
          </p:cNvSpPr>
          <p:nvPr/>
        </p:nvSpPr>
        <p:spPr>
          <a:xfrm>
            <a:off x="499533" y="1782400"/>
            <a:ext cx="5161039" cy="501028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zh-TW" altLang="zh-TW" sz="1400" dirty="0">
                <a:latin typeface="+mn-ea"/>
              </a:rPr>
              <a:t>志得橡膠股份有限公司創立於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1990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9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月</a:t>
            </a:r>
            <a:endParaRPr lang="zh-TW" altLang="zh-TW" sz="1400" dirty="0">
              <a:solidFill>
                <a:srgbClr val="FF0000"/>
              </a:solidFill>
              <a:latin typeface="+mn-ea"/>
            </a:endParaRPr>
          </a:p>
          <a:p>
            <a:r>
              <a:rPr lang="zh-TW" altLang="zh-TW" sz="1400" dirty="0">
                <a:latin typeface="+mn-ea"/>
              </a:rPr>
              <a:t>設廠於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台灣</a:t>
            </a:r>
            <a:r>
              <a:rPr lang="zh-TW" altLang="en-US" sz="1400" dirty="0">
                <a:solidFill>
                  <a:srgbClr val="FF0000"/>
                </a:solidFill>
                <a:latin typeface="+mn-ea"/>
              </a:rPr>
              <a:t>樹林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區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6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0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多人</a:t>
            </a:r>
            <a:r>
              <a:rPr lang="zh-TW" altLang="zh-TW" sz="1400" dirty="0">
                <a:latin typeface="+mn-ea"/>
              </a:rPr>
              <a:t>，為國內矽橡膠專業製造廠</a:t>
            </a:r>
            <a:r>
              <a:rPr lang="zh-TW" altLang="zh-TW" sz="1400" dirty="0" smtClean="0">
                <a:latin typeface="+mn-ea"/>
              </a:rPr>
              <a:t>。</a:t>
            </a:r>
            <a:endParaRPr lang="en-US" altLang="zh-TW" sz="1400" dirty="0" smtClean="0">
              <a:latin typeface="+mn-ea"/>
            </a:endParaRPr>
          </a:p>
          <a:p>
            <a:endParaRPr lang="zh-TW" altLang="zh-TW" sz="1400" dirty="0">
              <a:latin typeface="+mn-ea"/>
            </a:endParaRPr>
          </a:p>
          <a:p>
            <a:r>
              <a:rPr lang="zh-TW" altLang="zh-TW" sz="1400" dirty="0">
                <a:latin typeface="+mn-ea"/>
              </a:rPr>
              <a:t>專業生產各式矽橡膠製品，包括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導電橡膠、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P+R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、矽橡膠、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防水圈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防水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零件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O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型環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>
                <a:solidFill>
                  <a:srgbClr val="FF0000"/>
                </a:solidFill>
                <a:latin typeface="+mn-ea"/>
              </a:rPr>
              <a:t>異材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結合</a:t>
            </a:r>
            <a:r>
              <a:rPr lang="zh-TW" altLang="en-US" sz="1400" dirty="0">
                <a:solidFill>
                  <a:srgbClr val="FF0000"/>
                </a:solidFill>
                <a:latin typeface="+mn-ea"/>
              </a:rPr>
              <a:t>件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防震橡膠、背膠腳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墊、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橡膠脚墊、汽車零件、避震橡膠、橡膠避震墊等</a:t>
            </a:r>
            <a:r>
              <a:rPr lang="zh-TW" altLang="zh-TW" sz="1400" dirty="0">
                <a:latin typeface="+mn-ea"/>
              </a:rPr>
              <a:t>，秉持著專業</a:t>
            </a:r>
            <a:r>
              <a:rPr lang="zh-TW" altLang="zh-TW" sz="1400" dirty="0" smtClean="0">
                <a:latin typeface="+mn-ea"/>
              </a:rPr>
              <a:t>與</a:t>
            </a:r>
            <a:r>
              <a:rPr lang="zh-TW" altLang="en-US" sz="1400" dirty="0">
                <a:latin typeface="+mn-ea"/>
              </a:rPr>
              <a:t>高品質</a:t>
            </a:r>
            <a:r>
              <a:rPr lang="zh-TW" altLang="zh-TW" sz="1400" dirty="0" smtClean="0">
                <a:latin typeface="+mn-ea"/>
              </a:rPr>
              <a:t>的</a:t>
            </a:r>
            <a:r>
              <a:rPr lang="zh-TW" altLang="zh-TW" sz="1400" dirty="0">
                <a:latin typeface="+mn-ea"/>
              </a:rPr>
              <a:t>行銷策略，獲得不少好評</a:t>
            </a:r>
            <a:r>
              <a:rPr lang="zh-TW" altLang="zh-TW" sz="1400" dirty="0" smtClean="0">
                <a:latin typeface="+mn-ea"/>
              </a:rPr>
              <a:t>。</a:t>
            </a:r>
            <a:endParaRPr lang="en-US" altLang="zh-TW" sz="1400" dirty="0" smtClean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r>
              <a:rPr lang="zh-TW" altLang="zh-TW" sz="1400" dirty="0" smtClean="0">
                <a:latin typeface="+mn-ea"/>
              </a:rPr>
              <a:t>所</a:t>
            </a:r>
            <a:r>
              <a:rPr lang="zh-TW" altLang="zh-TW" sz="1400" dirty="0">
                <a:latin typeface="+mn-ea"/>
              </a:rPr>
              <a:t>銷售的產品遍及台灣國內外！本公司成立迄今，不斷研發創新以</a:t>
            </a:r>
            <a:r>
              <a:rPr lang="zh-TW" altLang="zh-TW" sz="1400" b="1" u="sng" dirty="0">
                <a:latin typeface="+mn-ea"/>
              </a:rPr>
              <a:t>特殊除毛邊技術</a:t>
            </a:r>
            <a:r>
              <a:rPr lang="zh-TW" altLang="zh-TW" sz="1400" dirty="0">
                <a:latin typeface="+mn-ea"/>
              </a:rPr>
              <a:t>來降低客戶所需的成本、嚴格的品管流程以增加產品良率，快速的生產流程以配合客戶的交期，至今以三十多年專業能夠給予客戶設計上良好的建議，並不以現有技術為自足，持續地要求自我突破</a:t>
            </a:r>
            <a:r>
              <a:rPr lang="zh-TW" altLang="zh-TW" sz="1400" dirty="0" smtClean="0">
                <a:latin typeface="+mn-ea"/>
              </a:rPr>
              <a:t>！</a:t>
            </a:r>
            <a:endParaRPr lang="en-US" altLang="zh-TW" sz="1400" dirty="0" smtClean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r>
              <a:rPr lang="zh-TW" altLang="zh-TW" sz="1400" dirty="0" smtClean="0">
                <a:latin typeface="+mn-ea"/>
              </a:rPr>
              <a:t>為</a:t>
            </a:r>
            <a:r>
              <a:rPr lang="zh-TW" altLang="zh-TW" sz="1400" dirty="0">
                <a:latin typeface="+mn-ea"/>
              </a:rPr>
              <a:t>響應全世界環保意識抬頭，本公司已</a:t>
            </a:r>
            <a:r>
              <a:rPr lang="zh-TW" altLang="zh-TW" sz="1400" dirty="0" smtClean="0">
                <a:latin typeface="+mn-ea"/>
              </a:rPr>
              <a:t>通過</a:t>
            </a:r>
            <a:r>
              <a:rPr lang="en-US" altLang="zh-TW" sz="1400" dirty="0" smtClean="0">
                <a:latin typeface="+mn-ea"/>
              </a:rPr>
              <a:t>ISO9001</a:t>
            </a:r>
            <a:r>
              <a:rPr lang="zh-TW" altLang="zh-TW" sz="1400" dirty="0" smtClean="0">
                <a:latin typeface="+mn-ea"/>
              </a:rPr>
              <a:t>國際</a:t>
            </a:r>
            <a:r>
              <a:rPr lang="zh-TW" altLang="zh-TW" sz="1400" dirty="0">
                <a:latin typeface="+mn-ea"/>
              </a:rPr>
              <a:t>認證，並全面符合綠色環保法規的生產製程</a:t>
            </a:r>
            <a:r>
              <a:rPr lang="zh-TW" altLang="zh-TW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</a:rPr>
              <a:t>目前主要客戶</a:t>
            </a:r>
            <a:r>
              <a:rPr lang="en-US" altLang="zh-TW" sz="1400" dirty="0" smtClean="0">
                <a:latin typeface="+mn-ea"/>
              </a:rPr>
              <a:t>: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廣達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endParaRPr lang="en-US" altLang="zh-TW" sz="1400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華碩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光寶科技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鴻海集團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泰博科技 </a:t>
            </a:r>
            <a:r>
              <a:rPr lang="zh-TW" altLang="en-US" sz="1400" dirty="0" smtClean="0">
                <a:latin typeface="+mn-ea"/>
              </a:rPr>
              <a:t>等</a:t>
            </a:r>
            <a:r>
              <a:rPr lang="en-US" altLang="zh-TW" sz="1400" dirty="0" smtClean="0">
                <a:latin typeface="+mn-ea"/>
              </a:rPr>
              <a:t>...</a:t>
            </a:r>
          </a:p>
          <a:p>
            <a:r>
              <a:rPr lang="en-US" altLang="zh-TW" sz="1400" dirty="0">
                <a:latin typeface="+mn-ea"/>
              </a:rPr>
              <a:t/>
            </a:r>
            <a:br>
              <a:rPr lang="en-US" altLang="zh-TW" sz="1400" dirty="0">
                <a:latin typeface="+mn-ea"/>
              </a:rPr>
            </a:br>
            <a:r>
              <a:rPr lang="zh-TW" altLang="zh-TW" sz="1400" dirty="0">
                <a:latin typeface="+mn-ea"/>
              </a:rPr>
              <a:t>品質目標：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提升客戶滿意度達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90%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以上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;</a:t>
            </a:r>
          </a:p>
          <a:p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                  </a:t>
            </a:r>
            <a:r>
              <a:rPr lang="zh-TW" altLang="zh-TW" sz="1400" dirty="0" smtClean="0">
                <a:solidFill>
                  <a:srgbClr val="FF0000"/>
                </a:solidFill>
                <a:latin typeface="+mn-ea"/>
              </a:rPr>
              <a:t>提高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產品良率達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95%</a:t>
            </a:r>
            <a:r>
              <a:rPr lang="zh-TW" altLang="zh-TW" sz="1400" dirty="0">
                <a:solidFill>
                  <a:srgbClr val="FF0000"/>
                </a:solidFill>
                <a:latin typeface="+mn-ea"/>
              </a:rPr>
              <a:t>以上</a:t>
            </a:r>
          </a:p>
          <a:p>
            <a:r>
              <a:rPr lang="en-US" altLang="zh-TW" sz="1400" dirty="0">
                <a:latin typeface="+mn-ea"/>
              </a:rPr>
              <a:t> </a:t>
            </a:r>
            <a:endParaRPr lang="zh-TW" altLang="zh-TW" sz="140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kumimoji="0" lang="zh-TW" altLang="en-US" sz="1400" spc="30" dirty="0">
              <a:latin typeface="+mn-ea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kumimoji="0" lang="zh-TW" altLang="en-US" sz="1400" b="1" spc="30" dirty="0"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66" y="1517496"/>
            <a:ext cx="3251200" cy="45984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6487886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6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13"/>
          <p:cNvSpPr txBox="1">
            <a:spLocks noChangeArrowheads="1"/>
          </p:cNvSpPr>
          <p:nvPr/>
        </p:nvSpPr>
        <p:spPr bwMode="auto">
          <a:xfrm>
            <a:off x="247764" y="194464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志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得優勢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368472911"/>
              </p:ext>
            </p:extLst>
          </p:nvPr>
        </p:nvGraphicFramePr>
        <p:xfrm>
          <a:off x="247764" y="656129"/>
          <a:ext cx="8481369" cy="427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768007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" y="6439958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3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3"/>
          <p:cNvSpPr txBox="1">
            <a:spLocks noChangeArrowheads="1"/>
          </p:cNvSpPr>
          <p:nvPr/>
        </p:nvSpPr>
        <p:spPr bwMode="auto">
          <a:xfrm>
            <a:off x="247763" y="171027"/>
            <a:ext cx="182657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國際認證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995655"/>
            <a:ext cx="3719753" cy="52612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36" y="995656"/>
            <a:ext cx="3719752" cy="52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69333" y="6400800"/>
            <a:ext cx="8805097" cy="365125"/>
          </a:xfrm>
        </p:spPr>
        <p:txBody>
          <a:bodyPr/>
          <a:lstStyle/>
          <a:p>
            <a:pPr>
              <a:defRPr/>
            </a:pPr>
            <a:r>
              <a:rPr lang="en-US" altLang="zh-TW" sz="1200" dirty="0" smtClean="0"/>
              <a:t>Company confidential and copyright </a:t>
            </a:r>
            <a:r>
              <a:rPr lang="zh-TW" altLang="en-US" sz="1200" dirty="0" smtClean="0"/>
              <a:t>志得橡膠 </a:t>
            </a:r>
            <a:r>
              <a:rPr lang="en-US" altLang="zh-TW" sz="1200" dirty="0" smtClean="0"/>
              <a:t>Tel: +886 2 2668-7377; Fax: +886 2  2668-7554</a:t>
            </a:r>
            <a:endParaRPr lang="en-US" altLang="zh-TW" sz="1200" dirty="0"/>
          </a:p>
        </p:txBody>
      </p:sp>
      <p:sp>
        <p:nvSpPr>
          <p:cNvPr id="27" name="文字方塊 13"/>
          <p:cNvSpPr txBox="1">
            <a:spLocks noChangeArrowheads="1"/>
          </p:cNvSpPr>
          <p:nvPr/>
        </p:nvSpPr>
        <p:spPr bwMode="auto">
          <a:xfrm>
            <a:off x="247764" y="68625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主要合作伙伴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: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" y="1041398"/>
            <a:ext cx="8860431" cy="34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2868" y="558925"/>
            <a:ext cx="7018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感謝聆聽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任何有關矽橡產品需求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煩請同我司聯絡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algn="ctr"/>
            <a:endParaRPr lang="en-US" altLang="zh-TW" sz="240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工廠地址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新北市樹林區新興街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巷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弄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  <a:endParaRPr lang="en-US" altLang="zh-TW" sz="240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TEL: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02-2668-7377</a:t>
            </a:r>
          </a:p>
          <a:p>
            <a:pPr algn="ctr"/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FAX: 02-2668-7554</a:t>
            </a:r>
          </a:p>
          <a:p>
            <a:pPr algn="ctr"/>
            <a:r>
              <a:rPr lang="zh-TW" altLang="en-US" sz="2400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官網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https://www.chieftechrubber.com</a:t>
            </a:r>
            <a:r>
              <a:rPr lang="en-US" altLang="zh-TW" sz="240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lang="en-US" altLang="zh-TW" sz="240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sz="240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zh-TW" alt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1" y="3817527"/>
            <a:ext cx="1109132" cy="1123726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537325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450963" y="211398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公司組織圖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65941489"/>
              </p:ext>
            </p:extLst>
          </p:nvPr>
        </p:nvGraphicFramePr>
        <p:xfrm>
          <a:off x="450963" y="795866"/>
          <a:ext cx="8235837" cy="520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544097" y="1058064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矽膠特性種類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1799" y="1625798"/>
            <a:ext cx="8555447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SI </a:t>
            </a:r>
            <a:r>
              <a:rPr lang="en-US" altLang="zh-TW" sz="1600" dirty="0">
                <a:latin typeface="+mn-ea"/>
              </a:rPr>
              <a:t>(Silicone Rubber)</a:t>
            </a:r>
            <a:br>
              <a:rPr lang="en-US" altLang="zh-TW" sz="1600" dirty="0">
                <a:latin typeface="+mn-ea"/>
              </a:rPr>
            </a:br>
            <a:endParaRPr lang="zh-TW" altLang="zh-TW" sz="1600" dirty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優點：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 smtClean="0">
                <a:latin typeface="+mn-ea"/>
              </a:rPr>
              <a:t>1</a:t>
            </a:r>
            <a:r>
              <a:rPr lang="zh-TW" altLang="en-US" sz="1600" dirty="0" smtClean="0">
                <a:latin typeface="+mn-ea"/>
              </a:rPr>
              <a:t> 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符合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環保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規範</a:t>
            </a:r>
            <a:r>
              <a:rPr lang="zh-TW" altLang="zh-TW" sz="1600" dirty="0" smtClean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 smtClean="0">
                <a:latin typeface="+mn-ea"/>
              </a:rPr>
              <a:t>2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隔熱、散熱性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佳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，具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極佳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的電絕緣性能</a:t>
            </a:r>
            <a:r>
              <a:rPr lang="zh-TW" altLang="zh-TW" sz="1600" dirty="0" smtClean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latin typeface="+mn-ea"/>
              </a:rPr>
              <a:t>調合配料後具有良好的抗張強度及抗撕裂性。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4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latin typeface="+mn-ea"/>
              </a:rPr>
              <a:t>對於臭氧及</a:t>
            </a:r>
            <a:r>
              <a:rPr lang="zh-TW" altLang="zh-TW" sz="1600" dirty="0" smtClean="0">
                <a:latin typeface="+mn-ea"/>
              </a:rPr>
              <a:t>氧化物具</a:t>
            </a:r>
            <a:r>
              <a:rPr lang="zh-TW" altLang="zh-TW" sz="1600" dirty="0">
                <a:latin typeface="+mn-ea"/>
              </a:rPr>
              <a:t>極佳的抵抗性。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5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latin typeface="+mn-ea"/>
              </a:rPr>
              <a:t>對中性溶劑具有良好的抵抗性。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6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彈性佳及具有良好的壓縮性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endParaRPr lang="en-US" altLang="zh-TW" sz="1600" dirty="0" smtClean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缺點：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無法使用於濃縮的溶劑、油品、濃縮酸性</a:t>
            </a:r>
            <a:r>
              <a:rPr lang="zh-TW" altLang="zh-TW" sz="1600" dirty="0" smtClean="0">
                <a:solidFill>
                  <a:srgbClr val="FF0000"/>
                </a:solidFill>
                <a:latin typeface="+mn-ea"/>
              </a:rPr>
              <a:t>溶劑</a:t>
            </a:r>
            <a:r>
              <a:rPr lang="en-US" altLang="zh-TW" sz="16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產品不耐摩擦。</a:t>
            </a:r>
            <a:endParaRPr lang="en-US" altLang="zh-TW" sz="1600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TW" sz="1600" dirty="0" smtClean="0">
              <a:latin typeface="+mn-ea"/>
            </a:endParaRPr>
          </a:p>
          <a:p>
            <a:r>
              <a:rPr lang="zh-TW" altLang="en-US" sz="1600" dirty="0">
                <a:latin typeface="+mn-ea"/>
              </a:rPr>
              <a:t>種</a:t>
            </a:r>
            <a:r>
              <a:rPr lang="zh-TW" altLang="en-US" sz="1600" dirty="0" smtClean="0">
                <a:latin typeface="+mn-ea"/>
              </a:rPr>
              <a:t>類：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 smtClean="0">
                <a:latin typeface="+mn-ea"/>
              </a:rPr>
              <a:t>1</a:t>
            </a:r>
            <a:r>
              <a:rPr lang="zh-TW" altLang="en-US" sz="1600" dirty="0" smtClean="0">
                <a:latin typeface="+mn-ea"/>
              </a:rPr>
              <a:t> 一般</a:t>
            </a:r>
            <a:r>
              <a:rPr lang="en-US" altLang="zh-TW" sz="1600" dirty="0" smtClean="0">
                <a:latin typeface="+mn-ea"/>
              </a:rPr>
              <a:t>FDA</a:t>
            </a:r>
            <a:r>
              <a:rPr lang="zh-TW" altLang="en-US" sz="1600" dirty="0" smtClean="0">
                <a:latin typeface="+mn-ea"/>
              </a:rPr>
              <a:t>矽膠</a:t>
            </a:r>
            <a:r>
              <a:rPr lang="zh-TW" altLang="en-US" sz="1600" dirty="0">
                <a:latin typeface="+mn-ea"/>
              </a:rPr>
              <a:t>，高</a:t>
            </a:r>
            <a:r>
              <a:rPr lang="zh-TW" altLang="en-US" sz="1600" dirty="0" smtClean="0">
                <a:latin typeface="+mn-ea"/>
              </a:rPr>
              <a:t>拉力矽膠，導電矽膠，防火矽膠，液態矽膠等等</a:t>
            </a:r>
            <a:r>
              <a:rPr lang="en-US" altLang="zh-TW" sz="1600" dirty="0" smtClean="0">
                <a:latin typeface="+mn-ea"/>
              </a:rPr>
              <a:t>…</a:t>
            </a:r>
          </a:p>
          <a:p>
            <a:endParaRPr lang="en-US" altLang="zh-TW" sz="1600" dirty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用途：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家用電器所使用的密封件，如電熱水壺、電熨斗、微波爐內的零件。</a:t>
            </a:r>
            <a:r>
              <a:rPr lang="en-US" altLang="zh-TW" sz="1600" dirty="0">
                <a:latin typeface="+mn-ea"/>
              </a:rPr>
              <a:t> </a:t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latin typeface="+mn-ea"/>
              </a:rPr>
              <a:t>電子行業的密封件，</a:t>
            </a:r>
            <a:r>
              <a:rPr lang="zh-TW" altLang="zh-TW" sz="1600" dirty="0" smtClean="0">
                <a:latin typeface="+mn-ea"/>
              </a:rPr>
              <a:t>如</a:t>
            </a:r>
            <a:r>
              <a:rPr lang="zh-TW" altLang="en-US" sz="1600" dirty="0" smtClean="0">
                <a:latin typeface="+mn-ea"/>
              </a:rPr>
              <a:t>連接器密封件</a:t>
            </a:r>
            <a:r>
              <a:rPr lang="zh-TW" altLang="zh-TW" sz="1600" dirty="0" smtClean="0">
                <a:latin typeface="+mn-ea"/>
              </a:rPr>
              <a:t>、</a:t>
            </a:r>
            <a:r>
              <a:rPr lang="en-US" altLang="zh-TW" sz="1600" dirty="0" smtClean="0">
                <a:latin typeface="+mn-ea"/>
              </a:rPr>
              <a:t> </a:t>
            </a:r>
            <a:r>
              <a:rPr lang="zh-TW" altLang="en-US" sz="1600" dirty="0" smtClean="0">
                <a:latin typeface="+mn-ea"/>
              </a:rPr>
              <a:t>微型開關密封件</a:t>
            </a:r>
            <a:r>
              <a:rPr lang="zh-TW" altLang="zh-TW" sz="1600" dirty="0" smtClean="0">
                <a:latin typeface="+mn-ea"/>
              </a:rPr>
              <a:t>、</a:t>
            </a:r>
            <a:r>
              <a:rPr lang="zh-TW" altLang="en-US" sz="1600" dirty="0" smtClean="0">
                <a:latin typeface="+mn-ea"/>
              </a:rPr>
              <a:t>按鍵產品</a:t>
            </a:r>
            <a:r>
              <a:rPr lang="zh-TW" altLang="en-US" sz="1600" dirty="0">
                <a:latin typeface="+mn-ea"/>
              </a:rPr>
              <a:t>防水</a:t>
            </a:r>
            <a:r>
              <a:rPr lang="zh-TW" altLang="zh-TW" sz="1600" dirty="0" smtClean="0">
                <a:latin typeface="+mn-ea"/>
              </a:rPr>
              <a:t>件</a:t>
            </a:r>
            <a:r>
              <a:rPr lang="en-US" altLang="zh-TW" sz="1600" dirty="0">
                <a:latin typeface="+mn-ea"/>
              </a:rPr>
              <a:t>...</a:t>
            </a:r>
            <a:r>
              <a:rPr lang="zh-TW" altLang="zh-TW" sz="1600" dirty="0">
                <a:latin typeface="+mn-ea"/>
              </a:rPr>
              <a:t>等。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 </a:t>
            </a:r>
            <a:r>
              <a:rPr lang="zh-TW" altLang="zh-TW" sz="1600" dirty="0">
                <a:latin typeface="+mn-ea"/>
              </a:rPr>
              <a:t>與人體有接觸的各式用品上的密封件，如水壺、飲水機</a:t>
            </a:r>
            <a:r>
              <a:rPr lang="en-US" altLang="zh-TW" sz="1600" dirty="0">
                <a:latin typeface="+mn-ea"/>
              </a:rPr>
              <a:t>...</a:t>
            </a:r>
            <a:r>
              <a:rPr lang="zh-TW" altLang="zh-TW" sz="1600" dirty="0">
                <a:latin typeface="+mn-ea"/>
              </a:rPr>
              <a:t>等。</a:t>
            </a:r>
            <a:r>
              <a:rPr lang="en-US" altLang="zh-TW" sz="1400" dirty="0">
                <a:latin typeface="+mn-ea"/>
              </a:rPr>
              <a:t/>
            </a:r>
            <a:br>
              <a:rPr lang="en-US" altLang="zh-TW" sz="1400" dirty="0">
                <a:latin typeface="+mn-ea"/>
              </a:rPr>
            </a:br>
            <a:endParaRPr lang="zh-TW" altLang="en-US" sz="1400" dirty="0"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9732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橡膠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特性種類</a:t>
            </a: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681899" y="2067515"/>
            <a:ext cx="6985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NBR </a:t>
            </a:r>
            <a:r>
              <a:rPr lang="en-US" altLang="zh-TW" sz="1600" dirty="0">
                <a:latin typeface="+mn-ea"/>
              </a:rPr>
              <a:t>(Nitrile Rubber</a:t>
            </a:r>
            <a:r>
              <a:rPr lang="en-US" altLang="zh-TW" sz="1600" dirty="0" smtClean="0">
                <a:latin typeface="+mn-ea"/>
              </a:rPr>
              <a:t>)</a:t>
            </a:r>
          </a:p>
          <a:p>
            <a:endParaRPr lang="zh-TW" altLang="en-US" sz="1600" dirty="0">
              <a:latin typeface="+mn-ea"/>
            </a:endParaRPr>
          </a:p>
          <a:p>
            <a:r>
              <a:rPr lang="zh-TW" altLang="zh-TW" sz="1600" dirty="0" smtClean="0">
                <a:latin typeface="+mn-ea"/>
              </a:rPr>
              <a:t>優點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具良好的抗油、抗水、抗溶劑及抗高壓的特性</a:t>
            </a:r>
            <a:r>
              <a:rPr lang="zh-TW" altLang="zh-TW" sz="1600" dirty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具良好的壓縮性，抗磨耗與伸張力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zh-TW" altLang="zh-TW" sz="1600" dirty="0">
                <a:latin typeface="+mn-ea"/>
              </a:rPr>
              <a:t>缺點：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勿使用於酮類、臭氧、硝基烴，</a:t>
            </a:r>
            <a:r>
              <a:rPr lang="en-US" altLang="zh-TW" sz="1600" dirty="0">
                <a:latin typeface="+mn-ea"/>
              </a:rPr>
              <a:t> MEK</a:t>
            </a:r>
            <a:r>
              <a:rPr lang="zh-TW" altLang="zh-TW" sz="1600" dirty="0">
                <a:latin typeface="+mn-ea"/>
              </a:rPr>
              <a:t>丁酮的化學溶劑之中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zh-TW" altLang="zh-TW" sz="1600" dirty="0">
                <a:latin typeface="+mn-ea"/>
              </a:rPr>
              <a:t>用途：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用於製作燃油箱、潤滑油箱、水箱等密封零件。是目前用途最</a:t>
            </a:r>
            <a:r>
              <a:rPr lang="zh-TW" altLang="zh-TW" sz="1600" dirty="0" smtClean="0">
                <a:latin typeface="+mn-ea"/>
              </a:rPr>
              <a:t>廣的</a:t>
            </a:r>
            <a:r>
              <a:rPr lang="zh-TW" altLang="zh-TW" sz="1600" dirty="0">
                <a:latin typeface="+mn-ea"/>
              </a:rPr>
              <a:t>橡膠密封件。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endParaRPr lang="zh-TW" altLang="en-US" sz="1600" dirty="0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325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橡膠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特性種類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679542" y="1792560"/>
            <a:ext cx="60293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600" dirty="0" smtClean="0">
                <a:latin typeface="+mn-ea"/>
              </a:rPr>
              <a:t>EPDM </a:t>
            </a:r>
            <a:r>
              <a:rPr lang="en-US" altLang="zh-TW" sz="1600" dirty="0">
                <a:latin typeface="+mn-ea"/>
              </a:rPr>
              <a:t>(Ethylene Propylene Rubber)</a:t>
            </a:r>
            <a:br>
              <a:rPr lang="en-US" altLang="zh-TW" sz="1600" dirty="0">
                <a:latin typeface="+mn-ea"/>
              </a:rPr>
            </a:br>
            <a:endParaRPr lang="en-US" altLang="zh-TW" sz="1600" dirty="0" smtClean="0">
              <a:latin typeface="+mn-ea"/>
            </a:endParaRPr>
          </a:p>
          <a:p>
            <a:r>
              <a:rPr lang="zh-TW" altLang="zh-TW" sz="1600" dirty="0" smtClean="0">
                <a:latin typeface="+mn-ea"/>
              </a:rPr>
              <a:t>優點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具良好耐熱性及抗臭氧性</a:t>
            </a:r>
            <a:r>
              <a:rPr lang="zh-TW" altLang="zh-TW" sz="1600" dirty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solidFill>
                  <a:srgbClr val="FF0000"/>
                </a:solidFill>
                <a:latin typeface="+mn-ea"/>
              </a:rPr>
              <a:t>具極佳的抗水性及耐化學藥劑</a:t>
            </a:r>
            <a:r>
              <a:rPr lang="zh-TW" altLang="zh-TW" sz="1600" dirty="0">
                <a:latin typeface="+mn-ea"/>
              </a:rPr>
              <a:t>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 </a:t>
            </a:r>
            <a:r>
              <a:rPr lang="zh-TW" altLang="zh-TW" sz="1600" dirty="0">
                <a:latin typeface="+mn-ea"/>
              </a:rPr>
              <a:t>可使用於醇類及酮類。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4 </a:t>
            </a:r>
            <a:r>
              <a:rPr lang="zh-TW" altLang="zh-TW" sz="1600" dirty="0">
                <a:latin typeface="+mn-ea"/>
              </a:rPr>
              <a:t>耐高溫蒸氣，對氣體具良好的不滲透性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r>
              <a:rPr lang="en-US" altLang="zh-TW" sz="1600" dirty="0" smtClean="0">
                <a:latin typeface="+mn-ea"/>
              </a:rPr>
              <a:t/>
            </a:r>
            <a:br>
              <a:rPr lang="en-US" altLang="zh-TW" sz="1600" dirty="0" smtClean="0">
                <a:latin typeface="+mn-ea"/>
              </a:rPr>
            </a:br>
            <a:r>
              <a:rPr lang="zh-TW" altLang="zh-TW" sz="1600" dirty="0" smtClean="0">
                <a:latin typeface="+mn-ea"/>
              </a:rPr>
              <a:t>缺點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勿用於食品用途或是暴露於芳香氫之中。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latin typeface="+mn-ea"/>
              </a:rPr>
              <a:t>對於耐油性、耐磨損</a:t>
            </a:r>
            <a:r>
              <a:rPr lang="zh-TW" altLang="zh-TW" sz="1600" dirty="0" smtClean="0">
                <a:latin typeface="+mn-ea"/>
              </a:rPr>
              <a:t>性</a:t>
            </a:r>
            <a:r>
              <a:rPr lang="zh-TW" altLang="en-US" sz="1600" dirty="0" smtClean="0">
                <a:latin typeface="+mn-ea"/>
              </a:rPr>
              <a:t>使用上</a:t>
            </a:r>
            <a:r>
              <a:rPr lang="zh-TW" altLang="zh-TW" sz="1600" dirty="0" smtClean="0">
                <a:latin typeface="+mn-ea"/>
              </a:rPr>
              <a:t>不</a:t>
            </a:r>
            <a:r>
              <a:rPr lang="zh-TW" altLang="zh-TW" sz="1600" dirty="0">
                <a:latin typeface="+mn-ea"/>
              </a:rPr>
              <a:t>佳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endParaRPr lang="en-US" altLang="zh-TW" sz="1600" dirty="0">
              <a:latin typeface="+mn-ea"/>
            </a:endParaRPr>
          </a:p>
          <a:p>
            <a:r>
              <a:rPr lang="zh-TW" altLang="zh-TW" sz="1600" dirty="0" smtClean="0">
                <a:latin typeface="+mn-ea"/>
              </a:rPr>
              <a:t>用途</a:t>
            </a:r>
            <a:r>
              <a:rPr lang="zh-TW" altLang="zh-TW" sz="1600" dirty="0">
                <a:latin typeface="+mn-ea"/>
              </a:rPr>
              <a:t>：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1 </a:t>
            </a:r>
            <a:r>
              <a:rPr lang="zh-TW" altLang="zh-TW" sz="1600" dirty="0">
                <a:latin typeface="+mn-ea"/>
              </a:rPr>
              <a:t>高溫水蒸汽環境之密封件。</a:t>
            </a:r>
            <a:r>
              <a:rPr lang="en-US" altLang="zh-TW" sz="1600" dirty="0">
                <a:latin typeface="+mn-ea"/>
              </a:rPr>
              <a:t> </a:t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2 </a:t>
            </a:r>
            <a:r>
              <a:rPr lang="zh-TW" altLang="zh-TW" sz="1600" dirty="0">
                <a:latin typeface="+mn-ea"/>
              </a:rPr>
              <a:t>衛浴設備密封件或零件。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3 </a:t>
            </a:r>
            <a:r>
              <a:rPr lang="zh-TW" altLang="zh-TW" sz="1600" dirty="0">
                <a:latin typeface="+mn-ea"/>
              </a:rPr>
              <a:t>制動</a:t>
            </a:r>
            <a:r>
              <a:rPr lang="en-US" altLang="zh-TW" sz="1600" dirty="0">
                <a:latin typeface="+mn-ea"/>
              </a:rPr>
              <a:t> ( </a:t>
            </a:r>
            <a:r>
              <a:rPr lang="zh-TW" altLang="zh-TW" sz="1600" dirty="0">
                <a:latin typeface="+mn-ea"/>
              </a:rPr>
              <a:t>剎車</a:t>
            </a:r>
            <a:r>
              <a:rPr lang="en-US" altLang="zh-TW" sz="1600" dirty="0">
                <a:latin typeface="+mn-ea"/>
              </a:rPr>
              <a:t> ) </a:t>
            </a:r>
            <a:r>
              <a:rPr lang="zh-TW" altLang="zh-TW" sz="1600" dirty="0">
                <a:latin typeface="+mn-ea"/>
              </a:rPr>
              <a:t>系統中的橡膠零件。</a:t>
            </a:r>
            <a:r>
              <a:rPr lang="en-US" altLang="zh-TW" sz="1600" dirty="0">
                <a:latin typeface="+mn-ea"/>
              </a:rPr>
              <a:t/>
            </a:r>
            <a:br>
              <a:rPr lang="en-US" altLang="zh-TW" sz="1600" dirty="0">
                <a:latin typeface="+mn-ea"/>
              </a:rPr>
            </a:br>
            <a:r>
              <a:rPr lang="en-US" altLang="zh-TW" sz="1600" dirty="0">
                <a:latin typeface="+mn-ea"/>
              </a:rPr>
              <a:t>4 </a:t>
            </a:r>
            <a:r>
              <a:rPr lang="zh-TW" altLang="zh-TW" sz="1600" dirty="0">
                <a:latin typeface="+mn-ea"/>
              </a:rPr>
              <a:t>散熱器</a:t>
            </a:r>
            <a:r>
              <a:rPr lang="en-US" altLang="zh-TW" sz="1600" dirty="0">
                <a:latin typeface="+mn-ea"/>
              </a:rPr>
              <a:t> ( </a:t>
            </a:r>
            <a:r>
              <a:rPr lang="zh-TW" altLang="zh-TW" sz="1600" dirty="0">
                <a:latin typeface="+mn-ea"/>
              </a:rPr>
              <a:t>汽車水箱</a:t>
            </a:r>
            <a:r>
              <a:rPr lang="en-US" altLang="zh-TW" sz="1600" dirty="0">
                <a:latin typeface="+mn-ea"/>
              </a:rPr>
              <a:t> ) </a:t>
            </a:r>
            <a:r>
              <a:rPr lang="zh-TW" altLang="zh-TW" sz="1600" dirty="0">
                <a:latin typeface="+mn-ea"/>
              </a:rPr>
              <a:t>中的密封件。</a:t>
            </a:r>
            <a:endParaRPr lang="zh-TW" altLang="en-US" sz="1600" dirty="0"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3"/>
          <p:cNvSpPr txBox="1">
            <a:spLocks noChangeArrowheads="1"/>
          </p:cNvSpPr>
          <p:nvPr/>
        </p:nvSpPr>
        <p:spPr bwMode="auto">
          <a:xfrm>
            <a:off x="688030" y="964931"/>
            <a:ext cx="2351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矽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橡膠應用領域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26274" y="1742305"/>
            <a:ext cx="8883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 smtClean="0"/>
              <a:t>本公司</a:t>
            </a:r>
            <a:r>
              <a:rPr lang="zh-TW" altLang="en-US" sz="1600" dirty="0" smtClean="0"/>
              <a:t>矽膠製品是</a:t>
            </a:r>
            <a:r>
              <a:rPr lang="zh-TW" altLang="zh-TW" sz="1600" dirty="0" smtClean="0"/>
              <a:t>採用</a:t>
            </a:r>
            <a:r>
              <a:rPr lang="zh-TW" altLang="zh-TW" sz="1600" dirty="0">
                <a:solidFill>
                  <a:srgbClr val="FF0000"/>
                </a:solidFill>
              </a:rPr>
              <a:t>日本信越、東芝及美國道康寧</a:t>
            </a:r>
            <a:r>
              <a:rPr lang="zh-TW" altLang="zh-TW" sz="1600" dirty="0"/>
              <a:t>等進口之</a:t>
            </a:r>
            <a:r>
              <a:rPr lang="zh-TW" altLang="zh-TW" sz="1600" dirty="0" smtClean="0"/>
              <a:t>原料</a:t>
            </a:r>
            <a:r>
              <a:rPr lang="zh-TW" altLang="en-US" sz="1600" dirty="0" smtClean="0"/>
              <a:t>製作</a:t>
            </a:r>
            <a:endParaRPr lang="zh-TW" altLang="zh-TW" sz="1600" dirty="0"/>
          </a:p>
          <a:p>
            <a:r>
              <a:rPr lang="zh-TW" altLang="zh-TW" sz="1600" dirty="0" smtClean="0"/>
              <a:t>矽</a:t>
            </a:r>
            <a:r>
              <a:rPr lang="zh-TW" altLang="zh-TW" sz="1600" dirty="0"/>
              <a:t>橡膠具有符合環保規範及良好的彈性、絕緣、耐熱、耐寒、耐氣候、抗老化與優異的電器性能。無論在食品、醫療、家居裝修、電器和其他日常用品行業，或是交通、石化、建築、電子、</a:t>
            </a:r>
            <a:r>
              <a:rPr lang="zh-TW" altLang="zh-TW" sz="1600" dirty="0" smtClean="0"/>
              <a:t>通訊</a:t>
            </a:r>
            <a:r>
              <a:rPr lang="zh-TW" altLang="en-US" sz="1600" dirty="0"/>
              <a:t>醫療</a:t>
            </a:r>
            <a:r>
              <a:rPr lang="zh-TW" altLang="zh-TW" sz="1600" dirty="0" smtClean="0"/>
              <a:t>、航空</a:t>
            </a:r>
            <a:r>
              <a:rPr lang="zh-TW" altLang="zh-TW" sz="1600" dirty="0"/>
              <a:t>、航</a:t>
            </a:r>
            <a:r>
              <a:rPr lang="zh-TW" altLang="zh-TW" sz="1600" dirty="0" smtClean="0"/>
              <a:t>天</a:t>
            </a:r>
            <a:r>
              <a:rPr lang="en-US" altLang="zh-TW" sz="1600" dirty="0" smtClean="0"/>
              <a:t>….</a:t>
            </a:r>
            <a:r>
              <a:rPr lang="zh-TW" altLang="zh-TW" sz="1600" dirty="0" smtClean="0"/>
              <a:t>等</a:t>
            </a:r>
            <a:r>
              <a:rPr lang="zh-TW" altLang="en-US" sz="1600" dirty="0" smtClean="0"/>
              <a:t>等</a:t>
            </a:r>
            <a:r>
              <a:rPr lang="en-US" altLang="zh-TW" sz="1600" dirty="0" smtClean="0"/>
              <a:t>, </a:t>
            </a:r>
            <a:r>
              <a:rPr lang="zh-TW" altLang="en-US" sz="1600" dirty="0" smtClean="0"/>
              <a:t>在各</a:t>
            </a:r>
            <a:r>
              <a:rPr lang="zh-TW" altLang="zh-TW" sz="1600" dirty="0" smtClean="0"/>
              <a:t>領域</a:t>
            </a:r>
            <a:r>
              <a:rPr lang="zh-TW" altLang="zh-TW" sz="1600" dirty="0"/>
              <a:t>，均被廣泛的應用</a:t>
            </a:r>
            <a:r>
              <a:rPr lang="zh-TW" altLang="zh-TW" sz="1600" dirty="0" smtClean="0"/>
              <a:t>。</a:t>
            </a:r>
            <a:endParaRPr lang="zh-TW" altLang="zh-TW" sz="1600" dirty="0"/>
          </a:p>
        </p:txBody>
      </p:sp>
      <p:sp>
        <p:nvSpPr>
          <p:cNvPr id="4" name="矩形 3"/>
          <p:cNvSpPr/>
          <p:nvPr/>
        </p:nvSpPr>
        <p:spPr>
          <a:xfrm>
            <a:off x="1619474" y="35991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b="1" u="sng" dirty="0">
                <a:solidFill>
                  <a:srgbClr val="00B050"/>
                </a:solidFill>
                <a:latin typeface="+mn-ea"/>
              </a:rPr>
              <a:t>日常用品應用</a:t>
            </a:r>
            <a:endParaRPr lang="zh-TW" altLang="en-US" b="1" u="sng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3631" y="4213859"/>
            <a:ext cx="3771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矽橡膠特有的無毒、無味、耐高溫的性質，大量應用在日常生活領域。如：開飲機進水矽膠管、密封環（墊）、泳鏡、奶嘴、蒸氣管</a:t>
            </a:r>
            <a:r>
              <a:rPr lang="zh-TW" altLang="zh-TW" sz="1600" dirty="0" smtClean="0"/>
              <a:t>、現代</a:t>
            </a:r>
            <a:r>
              <a:rPr lang="zh-TW" altLang="zh-TW" sz="1600" dirty="0"/>
              <a:t>廚房設備、玩具、禮品、運動器材與各種家電用品零件等。</a:t>
            </a: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0" y="3457027"/>
            <a:ext cx="3669255" cy="26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" y="6540500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598941" y="1724979"/>
            <a:ext cx="41052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矽橡膠具有良好的導熱、絕緣、散熱、耐磨、耐高低溫、耐燃、緩衝止滑、抗老化與優異的電器性能，也非常廣泛使用於工業領域中各種應用材料。如：絕緣矽膠布（片）、絕緣矽膠管、高導熱軟矽膠、散熱矽膠帽套、Ｏ型環（</a:t>
            </a:r>
            <a:r>
              <a:rPr lang="en-US" altLang="zh-TW" sz="1600" dirty="0"/>
              <a:t>O-ring</a:t>
            </a:r>
            <a:r>
              <a:rPr lang="zh-TW" altLang="zh-TW" sz="1600" dirty="0"/>
              <a:t>）、防水條（圈）、迫緊（</a:t>
            </a:r>
            <a:r>
              <a:rPr lang="en-US" altLang="zh-TW" sz="1600" dirty="0"/>
              <a:t>Packing</a:t>
            </a:r>
            <a:r>
              <a:rPr lang="zh-TW" altLang="zh-TW" sz="1600" dirty="0"/>
              <a:t>）、油封、防火矽膠管、止滑避震矽膠墊與線材包覆材料等。</a:t>
            </a:r>
            <a:endParaRPr lang="zh-TW" altLang="en-US" sz="1600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564106" y="4451428"/>
            <a:ext cx="4105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1600" dirty="0"/>
              <a:t>由於矽橡膠具有良好的耐高溫性、耐屈撓性及抗老化性這些良好的特性，在許多重要的矽橡膠密封製品中得以採用。汽</a:t>
            </a:r>
            <a:r>
              <a:rPr lang="zh-TW" altLang="en-US" sz="1600" dirty="0"/>
              <a:t>機</a:t>
            </a:r>
            <a:r>
              <a:rPr lang="zh-TW" altLang="zh-TW" sz="1600" dirty="0"/>
              <a:t>車工業的發展使矽橡膠的用量大幅度增加，應用在汽</a:t>
            </a:r>
            <a:r>
              <a:rPr lang="zh-TW" altLang="en-US" sz="1600" dirty="0"/>
              <a:t>機</a:t>
            </a:r>
            <a:r>
              <a:rPr lang="zh-TW" altLang="zh-TW" sz="1600" dirty="0"/>
              <a:t>車零組件與內裝製品的使用，均符合嚴苛的要求。</a:t>
            </a:r>
            <a:endParaRPr lang="zh-TW" altLang="en-US" sz="1600" dirty="0"/>
          </a:p>
        </p:txBody>
      </p:sp>
      <p:pic>
        <p:nvPicPr>
          <p:cNvPr id="6" name="Picture 2" descr="wate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28" y="1724979"/>
            <a:ext cx="277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汽機車橡膠零件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87" y="4088220"/>
            <a:ext cx="277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92385" y="13556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u="sng" dirty="0">
                <a:solidFill>
                  <a:srgbClr val="00B050"/>
                </a:solidFill>
                <a:latin typeface="+mn-ea"/>
              </a:rPr>
              <a:t>工業</a:t>
            </a:r>
            <a:r>
              <a:rPr lang="zh-TW" altLang="zh-TW" b="1" u="sng" dirty="0" smtClean="0">
                <a:solidFill>
                  <a:srgbClr val="00B050"/>
                </a:solidFill>
                <a:latin typeface="+mn-ea"/>
              </a:rPr>
              <a:t>應用</a:t>
            </a:r>
            <a:endParaRPr lang="zh-TW" altLang="en-US" b="1" u="sng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384" y="408209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u="sng" dirty="0">
                <a:solidFill>
                  <a:srgbClr val="00B050"/>
                </a:solidFill>
                <a:latin typeface="+mn-ea"/>
              </a:rPr>
              <a:t>汽機</a:t>
            </a:r>
            <a:r>
              <a:rPr lang="zh-TW" altLang="en-US" b="1" u="sng" dirty="0" smtClean="0">
                <a:solidFill>
                  <a:srgbClr val="00B050"/>
                </a:solidFill>
                <a:latin typeface="+mn-ea"/>
              </a:rPr>
              <a:t>車產業</a:t>
            </a:r>
            <a:endParaRPr lang="zh-TW" altLang="en-US" b="1" u="sng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595"/>
            <a:ext cx="63277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然力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然力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1418</TotalTime>
  <Words>1957</Words>
  <Application>Microsoft Office PowerPoint</Application>
  <PresentationFormat>如螢幕大小 (4:3)</PresentationFormat>
  <Paragraphs>242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自然力</vt:lpstr>
      <vt:lpstr>志得橡膠股份有限公司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165</cp:revision>
  <cp:lastPrinted>2019-12-13T01:02:59Z</cp:lastPrinted>
  <dcterms:created xsi:type="dcterms:W3CDTF">2017-07-10T02:46:25Z</dcterms:created>
  <dcterms:modified xsi:type="dcterms:W3CDTF">2020-07-28T06:35:48Z</dcterms:modified>
</cp:coreProperties>
</file>